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handoutMasterIdLst>
    <p:handoutMasterId r:id="rId22"/>
  </p:handoutMasterIdLst>
  <p:sldIdLst>
    <p:sldId id="283" r:id="rId5"/>
    <p:sldId id="257" r:id="rId6"/>
    <p:sldId id="259" r:id="rId7"/>
    <p:sldId id="293" r:id="rId8"/>
    <p:sldId id="275" r:id="rId9"/>
    <p:sldId id="260" r:id="rId10"/>
    <p:sldId id="285" r:id="rId11"/>
    <p:sldId id="258" r:id="rId12"/>
    <p:sldId id="273" r:id="rId13"/>
    <p:sldId id="277" r:id="rId14"/>
    <p:sldId id="274" r:id="rId15"/>
    <p:sldId id="276" r:id="rId16"/>
    <p:sldId id="284" r:id="rId17"/>
    <p:sldId id="286" r:id="rId18"/>
    <p:sldId id="267" r:id="rId19"/>
    <p:sldId id="26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98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7" autoAdjust="0"/>
    <p:restoredTop sz="94630"/>
  </p:normalViewPr>
  <p:slideViewPr>
    <p:cSldViewPr snapToGrid="0" snapToObjects="1">
      <p:cViewPr varScale="1">
        <p:scale>
          <a:sx n="150" d="100"/>
          <a:sy n="150" d="100"/>
        </p:scale>
        <p:origin x="2946" y="126"/>
      </p:cViewPr>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87AF9F8-4FF1-9842-821B-2704B54B78F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4" name="Footer Placeholder 3">
            <a:extLst>
              <a:ext uri="{FF2B5EF4-FFF2-40B4-BE49-F238E27FC236}">
                <a16:creationId xmlns:a16="http://schemas.microsoft.com/office/drawing/2014/main" id="{29BBCED2-E6C4-B34C-9C27-57B37E73216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BE07259-CEC8-134D-98BD-E889CF5925D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174BFF1-401E-E140-9517-519C2735B994}" type="slidenum">
              <a:rPr lang="en-US" smtClean="0"/>
              <a:t>‹#›</a:t>
            </a:fld>
            <a:endParaRPr lang="en-US" dirty="0"/>
          </a:p>
        </p:txBody>
      </p:sp>
    </p:spTree>
    <p:extLst>
      <p:ext uri="{BB962C8B-B14F-4D97-AF65-F5344CB8AC3E}">
        <p14:creationId xmlns:p14="http://schemas.microsoft.com/office/powerpoint/2010/main" val="7806783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024A77-B79C-B745-A9E1-1D6D51ED6B5E}" type="datetimeFigureOut">
              <a:rPr lang="en-US" smtClean="0"/>
              <a:t>11/11/2024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B22E3E-6DFE-0042-8B0C-4D2D9BD74D5E}" type="slidenum">
              <a:rPr lang="en-US" smtClean="0"/>
              <a:t>‹#›</a:t>
            </a:fld>
            <a:endParaRPr lang="en-US" dirty="0"/>
          </a:p>
        </p:txBody>
      </p:sp>
    </p:spTree>
    <p:extLst>
      <p:ext uri="{BB962C8B-B14F-4D97-AF65-F5344CB8AC3E}">
        <p14:creationId xmlns:p14="http://schemas.microsoft.com/office/powerpoint/2010/main" val="1269853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4B22E3E-6DFE-0042-8B0C-4D2D9BD74D5E}" type="slidenum">
              <a:rPr lang="en-US" smtClean="0"/>
              <a:t>3</a:t>
            </a:fld>
            <a:endParaRPr lang="en-US" dirty="0"/>
          </a:p>
        </p:txBody>
      </p:sp>
    </p:spTree>
    <p:extLst>
      <p:ext uri="{BB962C8B-B14F-4D97-AF65-F5344CB8AC3E}">
        <p14:creationId xmlns:p14="http://schemas.microsoft.com/office/powerpoint/2010/main" val="2537261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4B22E3E-6DFE-0042-8B0C-4D2D9BD74D5E}" type="slidenum">
              <a:rPr lang="en-US" smtClean="0"/>
              <a:t>8</a:t>
            </a:fld>
            <a:endParaRPr lang="en-US" dirty="0"/>
          </a:p>
        </p:txBody>
      </p:sp>
    </p:spTree>
    <p:extLst>
      <p:ext uri="{BB962C8B-B14F-4D97-AF65-F5344CB8AC3E}">
        <p14:creationId xmlns:p14="http://schemas.microsoft.com/office/powerpoint/2010/main" val="1424519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B22E3E-6DFE-0042-8B0C-4D2D9BD74D5E}" type="slidenum">
              <a:rPr lang="en-US" smtClean="0"/>
              <a:t>11</a:t>
            </a:fld>
            <a:endParaRPr lang="en-US" dirty="0"/>
          </a:p>
        </p:txBody>
      </p:sp>
    </p:spTree>
    <p:extLst>
      <p:ext uri="{BB962C8B-B14F-4D97-AF65-F5344CB8AC3E}">
        <p14:creationId xmlns:p14="http://schemas.microsoft.com/office/powerpoint/2010/main" val="3015447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9985B93-457D-2645-8006-56655BA16ECE}"/>
              </a:ext>
            </a:extLst>
          </p:cNvPr>
          <p:cNvSpPr>
            <a:spLocks noGrp="1"/>
          </p:cNvSpPr>
          <p:nvPr>
            <p:ph type="pic" sz="quarter" idx="11"/>
          </p:nvPr>
        </p:nvSpPr>
        <p:spPr>
          <a:xfrm>
            <a:off x="0" y="0"/>
            <a:ext cx="12192000" cy="6858000"/>
          </a:xfrm>
        </p:spPr>
        <p:txBody>
          <a:bodyPr/>
          <a:lstStyle>
            <a:lvl1pPr>
              <a:defRPr>
                <a:latin typeface="+mn-lt"/>
              </a:defRPr>
            </a:lvl1pPr>
          </a:lstStyle>
          <a:p>
            <a:r>
              <a:rPr lang="en-US"/>
              <a:t>Click icon to add picture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492918" y="5270086"/>
            <a:ext cx="8117840" cy="1062134"/>
          </a:xfrm>
          <a:effectLst>
            <a:outerShdw blurRad="152422" dist="77657" sx="110000" sy="110000" algn="ctr" rotWithShape="0">
              <a:schemeClr val="tx1">
                <a:alpha val="93000"/>
              </a:schemeClr>
            </a:outerShdw>
          </a:effectLst>
        </p:spPr>
        <p:txBody>
          <a:bodyPr anchor="ctr" anchorCtr="0">
            <a:noAutofit/>
          </a:bodyPr>
          <a:lstStyle>
            <a:lvl1pPr marL="0" indent="0" algn="l">
              <a:buNone/>
              <a:defRPr sz="2000" cap="all" spc="0" baseline="0">
                <a:solidFill>
                  <a:schemeClr val="bg1"/>
                </a:solidFill>
                <a:effectLst>
                  <a:outerShdw blurRad="228600" dist="77470" dir="16200000" sx="103000" sy="103000" algn="ctr" rotWithShape="0">
                    <a:schemeClr val="tx1">
                      <a:alpha val="93000"/>
                    </a:schemeClr>
                  </a:outerShdw>
                </a:effectLst>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Rectangle 5">
            <a:extLst>
              <a:ext uri="{FF2B5EF4-FFF2-40B4-BE49-F238E27FC236}">
                <a16:creationId xmlns:a16="http://schemas.microsoft.com/office/drawing/2014/main" id="{C71EE8A4-7ECF-7343-B9B1-32EB434C36FF}"/>
              </a:ext>
            </a:extLst>
          </p:cNvPr>
          <p:cNvSpPr/>
          <p:nvPr userDrawn="1"/>
        </p:nvSpPr>
        <p:spPr>
          <a:xfrm>
            <a:off x="0" y="3438706"/>
            <a:ext cx="9204267" cy="17099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0" y="3438706"/>
            <a:ext cx="9204267" cy="1709927"/>
          </a:xfrm>
          <a:solidFill>
            <a:schemeClr val="accent1"/>
          </a:solidFill>
          <a:effectLst/>
        </p:spPr>
        <p:txBody>
          <a:bodyPr lIns="1554480" tIns="182880" anchor="ctr" anchorCtr="0">
            <a:noAutofit/>
          </a:bodyPr>
          <a:lstStyle>
            <a:lvl1pPr algn="l">
              <a:defRPr sz="7200">
                <a:solidFill>
                  <a:schemeClr val="bg2">
                    <a:lumMod val="75000"/>
                  </a:schemeClr>
                </a:solidFill>
                <a:effectLst/>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B5B6DAF-5F12-744F-89C2-5FD45A8839C2}"/>
              </a:ext>
            </a:extLst>
          </p:cNvPr>
          <p:cNvSpPr/>
          <p:nvPr userDrawn="1"/>
        </p:nvSpPr>
        <p:spPr>
          <a:xfrm>
            <a:off x="0" y="0"/>
            <a:ext cx="12192000" cy="172877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492917" y="365125"/>
            <a:ext cx="11221755" cy="1143645"/>
          </a:xfrm>
        </p:spPr>
        <p:txBody>
          <a:bodyPr>
            <a:normAutofit/>
          </a:bodyPr>
          <a:lstStyle>
            <a:lvl1pPr>
              <a:defRPr sz="5400">
                <a:solidFill>
                  <a:schemeClr val="bg2">
                    <a:lumMod val="75000"/>
                  </a:schemeClr>
                </a:solidFill>
                <a:latin typeface="+mj-lt"/>
              </a:defRPr>
            </a:lvl1pPr>
          </a:lstStyle>
          <a:p>
            <a:r>
              <a:rPr lang="en-US"/>
              <a:t>Click to edit Master title style</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492917" y="2480478"/>
            <a:ext cx="5261925" cy="3734339"/>
          </a:xfrm>
        </p:spPr>
        <p:txBody>
          <a:bodyPr>
            <a:normAutofit/>
          </a:bodyPr>
          <a:lstStyle>
            <a:lvl1pPr marL="0" indent="0">
              <a:lnSpc>
                <a:spcPct val="100000"/>
              </a:lnSpc>
              <a:buNone/>
              <a:defRPr sz="1600" b="1">
                <a:solidFill>
                  <a:schemeClr val="bg2">
                    <a:lumMod val="75000"/>
                  </a:schemeClr>
                </a:solidFill>
                <a:latin typeface="+mn-lt"/>
              </a:defRPr>
            </a:lvl1pPr>
            <a:lvl2pPr marL="0" indent="0">
              <a:lnSpc>
                <a:spcPct val="100000"/>
              </a:lnSpc>
              <a:spcBef>
                <a:spcPts val="1000"/>
              </a:spcBef>
              <a:buNone/>
              <a:defRPr sz="1600">
                <a:solidFill>
                  <a:schemeClr val="bg2">
                    <a:lumMod val="75000"/>
                  </a:schemeClr>
                </a:solidFill>
                <a:latin typeface="+mn-lt"/>
              </a:defRPr>
            </a:lvl2pPr>
            <a:lvl3pPr marL="914400" indent="0">
              <a:lnSpc>
                <a:spcPct val="100000"/>
              </a:lnSpc>
              <a:buNone/>
              <a:defRPr sz="1600">
                <a:solidFill>
                  <a:schemeClr val="bg2">
                    <a:lumMod val="75000"/>
                  </a:schemeClr>
                </a:solidFill>
                <a:latin typeface="+mn-lt"/>
              </a:defRPr>
            </a:lvl3pPr>
            <a:lvl4pPr marL="1371600" indent="0">
              <a:lnSpc>
                <a:spcPct val="100000"/>
              </a:lnSpc>
              <a:buNone/>
              <a:defRPr sz="1600">
                <a:solidFill>
                  <a:schemeClr val="bg2">
                    <a:lumMod val="75000"/>
                  </a:schemeClr>
                </a:solidFill>
                <a:latin typeface="+mn-lt"/>
              </a:defRPr>
            </a:lvl4pPr>
            <a:lvl5pPr marL="1828800" indent="0">
              <a:lnSpc>
                <a:spcPct val="100000"/>
              </a:lnSpc>
              <a:buNone/>
              <a:defRPr sz="1600">
                <a:solidFill>
                  <a:schemeClr val="bg2">
                    <a:lumMod val="75000"/>
                  </a:schemeClr>
                </a:solidFill>
                <a:latin typeface="+mn-lt"/>
              </a:defRPr>
            </a:lvl5pPr>
          </a:lstStyle>
          <a:p>
            <a:pPr lvl="0"/>
            <a:r>
              <a:rPr lang="en-US"/>
              <a:t>Click to edit Master text styles</a:t>
            </a:r>
          </a:p>
          <a:p>
            <a:pPr lvl="1"/>
            <a:r>
              <a:rPr lang="en-US"/>
              <a:t>Second level</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6488236" y="2480478"/>
            <a:ext cx="5226436" cy="3734339"/>
          </a:xfrm>
        </p:spPr>
        <p:txBody>
          <a:bodyPr>
            <a:normAutofit/>
          </a:bodyPr>
          <a:lstStyle>
            <a:lvl1pPr marL="0" indent="0">
              <a:lnSpc>
                <a:spcPct val="100000"/>
              </a:lnSpc>
              <a:buNone/>
              <a:defRPr sz="1600" b="1">
                <a:solidFill>
                  <a:schemeClr val="bg2">
                    <a:lumMod val="75000"/>
                  </a:schemeClr>
                </a:solidFill>
                <a:latin typeface="+mn-lt"/>
              </a:defRPr>
            </a:lvl1pPr>
            <a:lvl2pPr marL="0" indent="0">
              <a:lnSpc>
                <a:spcPct val="100000"/>
              </a:lnSpc>
              <a:spcBef>
                <a:spcPts val="1000"/>
              </a:spcBef>
              <a:buNone/>
              <a:defRPr sz="1600">
                <a:solidFill>
                  <a:schemeClr val="bg2">
                    <a:lumMod val="75000"/>
                  </a:schemeClr>
                </a:solidFill>
                <a:latin typeface="+mn-lt"/>
              </a:defRPr>
            </a:lvl2pPr>
            <a:lvl3pPr marL="914400" indent="0">
              <a:lnSpc>
                <a:spcPct val="100000"/>
              </a:lnSpc>
              <a:buNone/>
              <a:defRPr sz="1600">
                <a:solidFill>
                  <a:schemeClr val="bg2">
                    <a:lumMod val="75000"/>
                  </a:schemeClr>
                </a:solidFill>
                <a:latin typeface="+mn-lt"/>
              </a:defRPr>
            </a:lvl3pPr>
            <a:lvl4pPr marL="1371600" indent="0">
              <a:lnSpc>
                <a:spcPct val="100000"/>
              </a:lnSpc>
              <a:buNone/>
              <a:defRPr sz="1600">
                <a:solidFill>
                  <a:schemeClr val="bg2">
                    <a:lumMod val="75000"/>
                  </a:schemeClr>
                </a:solidFill>
                <a:latin typeface="+mn-lt"/>
              </a:defRPr>
            </a:lvl4pPr>
            <a:lvl5pPr marL="1828800" indent="0">
              <a:lnSpc>
                <a:spcPct val="100000"/>
              </a:lnSpc>
              <a:buNone/>
              <a:defRPr sz="1600">
                <a:solidFill>
                  <a:schemeClr val="bg2">
                    <a:lumMod val="75000"/>
                  </a:schemeClr>
                </a:solidFill>
                <a:latin typeface="+mn-lt"/>
              </a:defRPr>
            </a:lvl5pPr>
          </a:lstStyle>
          <a:p>
            <a:pPr lvl="0"/>
            <a:r>
              <a:rPr lang="en-US"/>
              <a:t>Click to edit Master text styles</a:t>
            </a:r>
          </a:p>
          <a:p>
            <a:pPr lvl="1"/>
            <a:r>
              <a:rPr lang="en-US"/>
              <a:t>Second level</a:t>
            </a:r>
          </a:p>
        </p:txBody>
      </p:sp>
      <p:sp>
        <p:nvSpPr>
          <p:cNvPr id="19" name="Text Placeholder 4">
            <a:extLst>
              <a:ext uri="{FF2B5EF4-FFF2-40B4-BE49-F238E27FC236}">
                <a16:creationId xmlns:a16="http://schemas.microsoft.com/office/drawing/2014/main" id="{5036696B-9460-2E42-B876-F540422F8642}"/>
              </a:ext>
            </a:extLst>
          </p:cNvPr>
          <p:cNvSpPr>
            <a:spLocks noGrp="1"/>
          </p:cNvSpPr>
          <p:nvPr>
            <p:ph type="body" sz="quarter" idx="16" hasCustomPrompt="1"/>
          </p:nvPr>
        </p:nvSpPr>
        <p:spPr>
          <a:xfrm>
            <a:off x="3634283" y="2528976"/>
            <a:ext cx="4876800" cy="3689350"/>
          </a:xfrm>
        </p:spPr>
        <p:txBody>
          <a:bodyPr>
            <a:noAutofit/>
          </a:bodyPr>
          <a:lstStyle>
            <a:lvl1pPr marL="0" indent="0">
              <a:buNone/>
              <a:defRPr sz="41300">
                <a:solidFill>
                  <a:schemeClr val="bg2">
                    <a:lumMod val="20000"/>
                    <a:lumOff val="80000"/>
                    <a:alpha val="25000"/>
                  </a:schemeClr>
                </a:solidFill>
                <a:latin typeface="+mj-lt"/>
              </a:defRPr>
            </a:lvl1pPr>
            <a:lvl2pPr marL="457200" indent="0">
              <a:buNone/>
              <a:defRPr>
                <a:latin typeface="Elephant Pro" pitchFamily="2" charset="0"/>
              </a:defRPr>
            </a:lvl2pPr>
            <a:lvl3pPr marL="914400" indent="0">
              <a:buNone/>
              <a:defRPr>
                <a:latin typeface="Elephant Pro" pitchFamily="2" charset="0"/>
              </a:defRPr>
            </a:lvl3pPr>
            <a:lvl4pPr marL="1371600" indent="0">
              <a:buNone/>
              <a:defRPr>
                <a:latin typeface="Elephant Pro" pitchFamily="2" charset="0"/>
              </a:defRPr>
            </a:lvl4pPr>
            <a:lvl5pPr marL="1828800" indent="0">
              <a:buNone/>
              <a:defRPr>
                <a:latin typeface="Elephant Pro" pitchFamily="2" charset="0"/>
              </a:defRPr>
            </a:lvl5pPr>
          </a:lstStyle>
          <a:p>
            <a:pPr lvl="0"/>
            <a:r>
              <a:rPr lang="en-US" dirty="0"/>
              <a:t>&amp;</a:t>
            </a:r>
          </a:p>
        </p:txBody>
      </p:sp>
      <p:sp>
        <p:nvSpPr>
          <p:cNvPr id="20" name="Footer Placeholder 2">
            <a:extLst>
              <a:ext uri="{FF2B5EF4-FFF2-40B4-BE49-F238E27FC236}">
                <a16:creationId xmlns:a16="http://schemas.microsoft.com/office/drawing/2014/main" id="{6A47723F-795C-4F48-B3BB-B86F87A668BA}"/>
              </a:ext>
            </a:extLst>
          </p:cNvPr>
          <p:cNvSpPr>
            <a:spLocks noGrp="1"/>
          </p:cNvSpPr>
          <p:nvPr>
            <p:ph type="ftr" sz="quarter" idx="21"/>
          </p:nvPr>
        </p:nvSpPr>
        <p:spPr>
          <a:xfrm>
            <a:off x="4038600" y="6356350"/>
            <a:ext cx="4114800" cy="365125"/>
          </a:xfrm>
        </p:spPr>
        <p:txBody>
          <a:bodyPr/>
          <a:lstStyle>
            <a:lvl1pPr algn="ctr">
              <a:defRPr>
                <a:solidFill>
                  <a:schemeClr val="accent4"/>
                </a:solidFill>
                <a:latin typeface="+mn-lt"/>
              </a:defRPr>
            </a:lvl1pPr>
          </a:lstStyle>
          <a:p>
            <a:r>
              <a:rPr lang="en-US"/>
              <a:t>2WAY FM 3 YEAR STRATEGY  DECK</a:t>
            </a:r>
            <a:endParaRPr lang="en-US" dirty="0"/>
          </a:p>
        </p:txBody>
      </p:sp>
      <p:sp>
        <p:nvSpPr>
          <p:cNvPr id="21" name="Date Placeholder 3">
            <a:extLst>
              <a:ext uri="{FF2B5EF4-FFF2-40B4-BE49-F238E27FC236}">
                <a16:creationId xmlns:a16="http://schemas.microsoft.com/office/drawing/2014/main" id="{9FFB5A04-7585-5747-8D73-D310F4D9B07B}"/>
              </a:ext>
            </a:extLst>
          </p:cNvPr>
          <p:cNvSpPr>
            <a:spLocks noGrp="1"/>
          </p:cNvSpPr>
          <p:nvPr>
            <p:ph type="dt" sz="half" idx="23"/>
          </p:nvPr>
        </p:nvSpPr>
        <p:spPr>
          <a:xfrm>
            <a:off x="10285388" y="6356350"/>
            <a:ext cx="1429284" cy="365125"/>
          </a:xfrm>
          <a:prstGeom prst="rect">
            <a:avLst/>
          </a:prstGeom>
        </p:spPr>
        <p:txBody>
          <a:bodyPr anchor="ctr"/>
          <a:lstStyle>
            <a:lvl1pPr algn="r">
              <a:defRPr sz="1200">
                <a:solidFill>
                  <a:schemeClr val="accent4"/>
                </a:solidFill>
                <a:latin typeface="+mn-lt"/>
              </a:defRPr>
            </a:lvl1pPr>
          </a:lstStyle>
          <a:p>
            <a:r>
              <a:rPr lang="en-US"/>
              <a:t>JUNE 2024 </a:t>
            </a:r>
            <a:endParaRPr lang="en-US" dirty="0"/>
          </a:p>
        </p:txBody>
      </p:sp>
      <p:sp>
        <p:nvSpPr>
          <p:cNvPr id="22" name="Slide Number Placeholder 5">
            <a:extLst>
              <a:ext uri="{FF2B5EF4-FFF2-40B4-BE49-F238E27FC236}">
                <a16:creationId xmlns:a16="http://schemas.microsoft.com/office/drawing/2014/main" id="{463F43F3-B31F-BF49-B401-E5B955572D45}"/>
              </a:ext>
            </a:extLst>
          </p:cNvPr>
          <p:cNvSpPr>
            <a:spLocks noGrp="1"/>
          </p:cNvSpPr>
          <p:nvPr>
            <p:ph type="sldNum" sz="quarter" idx="24"/>
          </p:nvPr>
        </p:nvSpPr>
        <p:spPr>
          <a:xfrm>
            <a:off x="492917" y="6356350"/>
            <a:ext cx="1104900" cy="365125"/>
          </a:xfrm>
          <a:prstGeom prst="rect">
            <a:avLst/>
          </a:prstGeom>
        </p:spPr>
        <p:txBody>
          <a:bodyPr lIns="91440" anchor="ctr"/>
          <a:lstStyle>
            <a:lvl1pPr>
              <a:defRPr sz="1200">
                <a:solidFill>
                  <a:schemeClr val="accent4"/>
                </a:solidFill>
                <a:latin typeface="+mn-lt"/>
              </a:defRPr>
            </a:lvl1pPr>
          </a:lstStyle>
          <a:p>
            <a:fld id="{D156BFF5-A11A-234E-A308-E7366A28581C}" type="slidenum">
              <a:rPr lang="en-US" smtClean="0"/>
              <a:pPr/>
              <a:t>‹#›</a:t>
            </a:fld>
            <a:endParaRPr lang="en-US" dirty="0"/>
          </a:p>
        </p:txBody>
      </p:sp>
    </p:spTree>
    <p:extLst>
      <p:ext uri="{BB962C8B-B14F-4D97-AF65-F5344CB8AC3E}">
        <p14:creationId xmlns:p14="http://schemas.microsoft.com/office/powerpoint/2010/main" val="4062460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3294FD0-6F49-224D-8A3D-7F093316B689}"/>
              </a:ext>
            </a:extLst>
          </p:cNvPr>
          <p:cNvSpPr/>
          <p:nvPr userDrawn="1"/>
        </p:nvSpPr>
        <p:spPr>
          <a:xfrm>
            <a:off x="0" y="5178127"/>
            <a:ext cx="12192000" cy="167987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31A3E1A-041F-984E-A7D9-6513B549E58E}"/>
              </a:ext>
            </a:extLst>
          </p:cNvPr>
          <p:cNvSpPr>
            <a:spLocks noGrp="1"/>
          </p:cNvSpPr>
          <p:nvPr>
            <p:ph type="title"/>
          </p:nvPr>
        </p:nvSpPr>
        <p:spPr>
          <a:xfrm>
            <a:off x="384047" y="5614416"/>
            <a:ext cx="11430000" cy="914400"/>
          </a:xfrm>
        </p:spPr>
        <p:txBody>
          <a:bodyPr anchor="ctr" anchorCtr="0">
            <a:normAutofit/>
          </a:bodyPr>
          <a:lstStyle>
            <a:lvl1pPr>
              <a:defRPr sz="5400">
                <a:solidFill>
                  <a:schemeClr val="bg2">
                    <a:lumMod val="75000"/>
                  </a:schemeClr>
                </a:solidFill>
                <a:latin typeface="+mj-lt"/>
              </a:defRPr>
            </a:lvl1pPr>
          </a:lstStyle>
          <a:p>
            <a:r>
              <a:rPr lang="en-US"/>
              <a:t>Click to edit Master title style</a:t>
            </a:r>
            <a:endParaRPr lang="en-US" dirty="0"/>
          </a:p>
        </p:txBody>
      </p:sp>
      <p:sp>
        <p:nvSpPr>
          <p:cNvPr id="7" name="Picture Placeholder 6">
            <a:extLst>
              <a:ext uri="{FF2B5EF4-FFF2-40B4-BE49-F238E27FC236}">
                <a16:creationId xmlns:a16="http://schemas.microsoft.com/office/drawing/2014/main" id="{74192A07-0E1B-E24D-93FD-2A7E2958DE23}"/>
              </a:ext>
            </a:extLst>
          </p:cNvPr>
          <p:cNvSpPr>
            <a:spLocks noGrp="1"/>
          </p:cNvSpPr>
          <p:nvPr>
            <p:ph type="pic" sz="quarter" idx="10"/>
          </p:nvPr>
        </p:nvSpPr>
        <p:spPr>
          <a:xfrm>
            <a:off x="0" y="-1"/>
            <a:ext cx="12192000" cy="5178127"/>
          </a:xfrm>
        </p:spPr>
        <p:txBody>
          <a:bodyPr/>
          <a:lstStyle>
            <a:lvl1pPr>
              <a:defRPr>
                <a:latin typeface="+mn-lt"/>
              </a:defRPr>
            </a:lvl1pPr>
          </a:lstStyle>
          <a:p>
            <a:r>
              <a:rPr lang="en-US"/>
              <a:t>Click icon to add picture</a:t>
            </a:r>
            <a:endParaRPr lang="en-US" dirty="0"/>
          </a:p>
        </p:txBody>
      </p:sp>
    </p:spTree>
    <p:extLst>
      <p:ext uri="{BB962C8B-B14F-4D97-AF65-F5344CB8AC3E}">
        <p14:creationId xmlns:p14="http://schemas.microsoft.com/office/powerpoint/2010/main" val="3671806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44F338E0-1063-4148-8770-A99F9D7362DA}"/>
              </a:ext>
            </a:extLst>
          </p:cNvPr>
          <p:cNvSpPr>
            <a:spLocks noGrp="1"/>
          </p:cNvSpPr>
          <p:nvPr>
            <p:ph sz="quarter" idx="12"/>
          </p:nvPr>
        </p:nvSpPr>
        <p:spPr>
          <a:xfrm>
            <a:off x="492917" y="2245545"/>
            <a:ext cx="11221755" cy="3967930"/>
          </a:xfrm>
        </p:spPr>
        <p:txBody>
          <a:bodyPr>
            <a:normAutofit/>
          </a:bodyPr>
          <a:lstStyle>
            <a:lvl1pPr marL="0" indent="0">
              <a:buNone/>
              <a:defRPr sz="1600">
                <a:solidFill>
                  <a:schemeClr val="bg2">
                    <a:lumMod val="75000"/>
                  </a:schemeClr>
                </a:solidFill>
                <a:latin typeface="+mn-lt"/>
              </a:defRPr>
            </a:lvl1pPr>
            <a:lvl2pPr marL="457200" indent="0">
              <a:buNone/>
              <a:defRPr sz="1600">
                <a:solidFill>
                  <a:schemeClr val="bg2">
                    <a:lumMod val="75000"/>
                  </a:schemeClr>
                </a:solidFill>
                <a:latin typeface="+mn-lt"/>
              </a:defRPr>
            </a:lvl2pPr>
            <a:lvl3pPr marL="914400" indent="0">
              <a:buNone/>
              <a:defRPr sz="1600">
                <a:solidFill>
                  <a:schemeClr val="bg2">
                    <a:lumMod val="75000"/>
                  </a:schemeClr>
                </a:solidFill>
                <a:latin typeface="+mn-lt"/>
              </a:defRPr>
            </a:lvl3pPr>
            <a:lvl4pPr marL="1371600" indent="0">
              <a:buNone/>
              <a:defRPr sz="1600">
                <a:solidFill>
                  <a:schemeClr val="bg2">
                    <a:lumMod val="75000"/>
                  </a:schemeClr>
                </a:solidFill>
                <a:latin typeface="+mn-lt"/>
              </a:defRPr>
            </a:lvl4pPr>
            <a:lvl5pPr marL="1828800" indent="0">
              <a:buNone/>
              <a:defRPr sz="1600">
                <a:solidFill>
                  <a:schemeClr val="bg2">
                    <a:lumMod val="75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Footer Placeholder 2">
            <a:extLst>
              <a:ext uri="{FF2B5EF4-FFF2-40B4-BE49-F238E27FC236}">
                <a16:creationId xmlns:a16="http://schemas.microsoft.com/office/drawing/2014/main" id="{DB69A96E-B20D-CB48-8E2A-EFE0AC81548E}"/>
              </a:ext>
            </a:extLst>
          </p:cNvPr>
          <p:cNvSpPr>
            <a:spLocks noGrp="1"/>
          </p:cNvSpPr>
          <p:nvPr>
            <p:ph type="ftr" sz="quarter" idx="21"/>
          </p:nvPr>
        </p:nvSpPr>
        <p:spPr>
          <a:xfrm>
            <a:off x="4038600" y="6356350"/>
            <a:ext cx="4114800" cy="365125"/>
          </a:xfrm>
        </p:spPr>
        <p:txBody>
          <a:bodyPr/>
          <a:lstStyle>
            <a:lvl1pPr algn="ctr">
              <a:defRPr>
                <a:solidFill>
                  <a:schemeClr val="accent4"/>
                </a:solidFill>
                <a:latin typeface="+mn-lt"/>
              </a:defRPr>
            </a:lvl1pPr>
          </a:lstStyle>
          <a:p>
            <a:r>
              <a:rPr lang="en-US"/>
              <a:t>2WAY FM 3 YEAR STRATEGY  DECK</a:t>
            </a:r>
            <a:endParaRPr lang="en-US" dirty="0"/>
          </a:p>
        </p:txBody>
      </p:sp>
      <p:sp>
        <p:nvSpPr>
          <p:cNvPr id="24" name="Date Placeholder 3">
            <a:extLst>
              <a:ext uri="{FF2B5EF4-FFF2-40B4-BE49-F238E27FC236}">
                <a16:creationId xmlns:a16="http://schemas.microsoft.com/office/drawing/2014/main" id="{3ABA4509-3D86-7348-997A-E8B425B71E4B}"/>
              </a:ext>
            </a:extLst>
          </p:cNvPr>
          <p:cNvSpPr>
            <a:spLocks noGrp="1"/>
          </p:cNvSpPr>
          <p:nvPr>
            <p:ph type="dt" sz="half" idx="23"/>
          </p:nvPr>
        </p:nvSpPr>
        <p:spPr>
          <a:xfrm>
            <a:off x="10285388" y="6356350"/>
            <a:ext cx="1429284" cy="365125"/>
          </a:xfrm>
          <a:prstGeom prst="rect">
            <a:avLst/>
          </a:prstGeom>
        </p:spPr>
        <p:txBody>
          <a:bodyPr anchor="ctr"/>
          <a:lstStyle>
            <a:lvl1pPr algn="r">
              <a:defRPr sz="1200">
                <a:solidFill>
                  <a:schemeClr val="accent4"/>
                </a:solidFill>
                <a:latin typeface="+mn-lt"/>
              </a:defRPr>
            </a:lvl1pPr>
          </a:lstStyle>
          <a:p>
            <a:r>
              <a:rPr lang="en-US"/>
              <a:t>JUNE 2024 </a:t>
            </a:r>
            <a:endParaRPr lang="en-US" dirty="0"/>
          </a:p>
        </p:txBody>
      </p:sp>
      <p:sp>
        <p:nvSpPr>
          <p:cNvPr id="26" name="Slide Number Placeholder 5">
            <a:extLst>
              <a:ext uri="{FF2B5EF4-FFF2-40B4-BE49-F238E27FC236}">
                <a16:creationId xmlns:a16="http://schemas.microsoft.com/office/drawing/2014/main" id="{FFE904A6-6E84-974C-AAF1-42BF45859061}"/>
              </a:ext>
            </a:extLst>
          </p:cNvPr>
          <p:cNvSpPr>
            <a:spLocks noGrp="1"/>
          </p:cNvSpPr>
          <p:nvPr>
            <p:ph type="sldNum" sz="quarter" idx="24"/>
          </p:nvPr>
        </p:nvSpPr>
        <p:spPr>
          <a:xfrm>
            <a:off x="492917" y="6356350"/>
            <a:ext cx="1104900" cy="365125"/>
          </a:xfrm>
          <a:prstGeom prst="rect">
            <a:avLst/>
          </a:prstGeom>
        </p:spPr>
        <p:txBody>
          <a:bodyPr lIns="91440" anchor="ctr"/>
          <a:lstStyle>
            <a:lvl1pPr>
              <a:defRPr sz="1200">
                <a:solidFill>
                  <a:schemeClr val="accent4"/>
                </a:solidFill>
                <a:latin typeface="+mn-lt"/>
              </a:defRPr>
            </a:lvl1pPr>
          </a:lstStyle>
          <a:p>
            <a:fld id="{D156BFF5-A11A-234E-A308-E7366A28581C}" type="slidenum">
              <a:rPr lang="en-US" smtClean="0"/>
              <a:pPr/>
              <a:t>‹#›</a:t>
            </a:fld>
            <a:endParaRPr lang="en-US" dirty="0"/>
          </a:p>
        </p:txBody>
      </p:sp>
      <p:sp>
        <p:nvSpPr>
          <p:cNvPr id="41" name="Title 1">
            <a:extLst>
              <a:ext uri="{FF2B5EF4-FFF2-40B4-BE49-F238E27FC236}">
                <a16:creationId xmlns:a16="http://schemas.microsoft.com/office/drawing/2014/main" id="{D3A8E03D-B6D2-2346-B64A-E9A47BD8EDBE}"/>
              </a:ext>
            </a:extLst>
          </p:cNvPr>
          <p:cNvSpPr>
            <a:spLocks noGrp="1"/>
          </p:cNvSpPr>
          <p:nvPr>
            <p:ph type="title"/>
          </p:nvPr>
        </p:nvSpPr>
        <p:spPr>
          <a:xfrm>
            <a:off x="492917" y="365125"/>
            <a:ext cx="11221755" cy="1143645"/>
          </a:xfrm>
        </p:spPr>
        <p:txBody>
          <a:bodyPr>
            <a:normAutofit/>
          </a:bodyPr>
          <a:lstStyle>
            <a:lvl1pPr>
              <a:defRPr sz="5400">
                <a:solidFill>
                  <a:schemeClr val="bg2">
                    <a:lumMod val="75000"/>
                  </a:schemeClr>
                </a:solidFill>
                <a:latin typeface="+mj-lt"/>
              </a:defRPr>
            </a:lvl1pPr>
          </a:lstStyle>
          <a:p>
            <a:r>
              <a:rPr lang="en-US"/>
              <a:t>Click to edit Master title style</a:t>
            </a:r>
            <a:endParaRPr lang="en-US" dirty="0"/>
          </a:p>
        </p:txBody>
      </p:sp>
      <p:sp>
        <p:nvSpPr>
          <p:cNvPr id="42" name="Text Placeholder 16">
            <a:extLst>
              <a:ext uri="{FF2B5EF4-FFF2-40B4-BE49-F238E27FC236}">
                <a16:creationId xmlns:a16="http://schemas.microsoft.com/office/drawing/2014/main" id="{4FBDFEF7-18A4-064F-B6D7-D5FDB16AEB26}"/>
              </a:ext>
            </a:extLst>
          </p:cNvPr>
          <p:cNvSpPr>
            <a:spLocks noGrp="1"/>
          </p:cNvSpPr>
          <p:nvPr>
            <p:ph type="body" sz="quarter" idx="14" hasCustomPrompt="1"/>
          </p:nvPr>
        </p:nvSpPr>
        <p:spPr>
          <a:xfrm>
            <a:off x="492917" y="1261872"/>
            <a:ext cx="11221755" cy="649435"/>
          </a:xfrm>
        </p:spPr>
        <p:txBody>
          <a:bodyPr anchor="ctr" anchorCtr="0">
            <a:normAutofit/>
          </a:bodyPr>
          <a:lstStyle>
            <a:lvl1pPr marL="0" indent="0" algn="l">
              <a:buNone/>
              <a:defRPr sz="2400">
                <a:solidFill>
                  <a:schemeClr val="bg2">
                    <a:lumMod val="75000"/>
                  </a:schemeClr>
                </a:solidFill>
                <a:latin typeface="+mn-lt"/>
              </a:defRPr>
            </a:lvl1pPr>
            <a:lvl2pPr marL="457200" indent="0" algn="ctr">
              <a:buNone/>
              <a:defRPr>
                <a:solidFill>
                  <a:schemeClr val="bg1"/>
                </a:solidFill>
                <a:latin typeface="Avenir Next LT Pro" panose="020B0504020202020204" pitchFamily="34" charset="77"/>
              </a:defRPr>
            </a:lvl2pPr>
            <a:lvl3pPr marL="914400" indent="0" algn="ctr">
              <a:buNone/>
              <a:defRPr>
                <a:solidFill>
                  <a:schemeClr val="bg1"/>
                </a:solidFill>
                <a:latin typeface="Avenir Next LT Pro" panose="020B0504020202020204" pitchFamily="34" charset="77"/>
              </a:defRPr>
            </a:lvl3pPr>
            <a:lvl4pPr marL="1371600" indent="0" algn="ctr">
              <a:buNone/>
              <a:defRPr>
                <a:solidFill>
                  <a:schemeClr val="bg1"/>
                </a:solidFill>
                <a:latin typeface="Avenir Next LT Pro" panose="020B0504020202020204" pitchFamily="34" charset="77"/>
              </a:defRPr>
            </a:lvl4pPr>
            <a:lvl5pPr marL="1828800" indent="0" algn="ctr">
              <a:buNone/>
              <a:defRPr>
                <a:solidFill>
                  <a:schemeClr val="bg1"/>
                </a:solidFill>
                <a:latin typeface="Avenir Next LT Pro" panose="020B0504020202020204" pitchFamily="34" charset="77"/>
              </a:defRPr>
            </a:lvl5pPr>
          </a:lstStyle>
          <a:p>
            <a:pPr lvl="0"/>
            <a:r>
              <a:rPr lang="en-US" dirty="0"/>
              <a:t>Click to edit master text styles</a:t>
            </a:r>
          </a:p>
        </p:txBody>
      </p:sp>
    </p:spTree>
    <p:extLst>
      <p:ext uri="{BB962C8B-B14F-4D97-AF65-F5344CB8AC3E}">
        <p14:creationId xmlns:p14="http://schemas.microsoft.com/office/powerpoint/2010/main" val="10900324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0" name="Content Placeholder 13">
            <a:extLst>
              <a:ext uri="{FF2B5EF4-FFF2-40B4-BE49-F238E27FC236}">
                <a16:creationId xmlns:a16="http://schemas.microsoft.com/office/drawing/2014/main" id="{B40C318E-02CD-4231-855A-9E2585B3357E}"/>
              </a:ext>
            </a:extLst>
          </p:cNvPr>
          <p:cNvSpPr>
            <a:spLocks noGrp="1"/>
          </p:cNvSpPr>
          <p:nvPr>
            <p:ph sz="quarter" idx="26" hasCustomPrompt="1"/>
          </p:nvPr>
        </p:nvSpPr>
        <p:spPr>
          <a:xfrm>
            <a:off x="493776" y="2236861"/>
            <a:ext cx="1278419" cy="892552"/>
          </a:xfrm>
        </p:spPr>
        <p:txBody>
          <a:bodyPr>
            <a:normAutofit/>
          </a:bodyPr>
          <a:lstStyle>
            <a:lvl1pPr marL="0" indent="0">
              <a:lnSpc>
                <a:spcPct val="100000"/>
              </a:lnSpc>
              <a:spcBef>
                <a:spcPts val="600"/>
              </a:spcBef>
              <a:buNone/>
              <a:defRPr sz="5200" b="0">
                <a:solidFill>
                  <a:schemeClr val="bg2">
                    <a:lumMod val="75000"/>
                  </a:schemeClr>
                </a:solidFill>
                <a:latin typeface="+mj-lt"/>
              </a:defRPr>
            </a:lvl1pPr>
            <a:lvl2pPr marL="0" indent="0">
              <a:lnSpc>
                <a:spcPct val="100000"/>
              </a:lnSpc>
              <a:spcBef>
                <a:spcPts val="600"/>
              </a:spcBef>
              <a:buNone/>
              <a:defRPr sz="1600"/>
            </a:lvl2pPr>
          </a:lstStyle>
          <a:p>
            <a:pPr lvl="0"/>
            <a:r>
              <a:rPr lang="en-US" dirty="0"/>
              <a:t>0X</a:t>
            </a:r>
          </a:p>
        </p:txBody>
      </p:sp>
      <p:sp>
        <p:nvSpPr>
          <p:cNvPr id="21" name="Content Placeholder 13">
            <a:extLst>
              <a:ext uri="{FF2B5EF4-FFF2-40B4-BE49-F238E27FC236}">
                <a16:creationId xmlns:a16="http://schemas.microsoft.com/office/drawing/2014/main" id="{B581016C-E2F6-4033-B460-95B989076F4A}"/>
              </a:ext>
            </a:extLst>
          </p:cNvPr>
          <p:cNvSpPr>
            <a:spLocks noGrp="1"/>
          </p:cNvSpPr>
          <p:nvPr>
            <p:ph sz="quarter" idx="27" hasCustomPrompt="1"/>
          </p:nvPr>
        </p:nvSpPr>
        <p:spPr>
          <a:xfrm>
            <a:off x="493776" y="3621024"/>
            <a:ext cx="1278419" cy="892552"/>
          </a:xfrm>
        </p:spPr>
        <p:txBody>
          <a:bodyPr>
            <a:normAutofit/>
          </a:bodyPr>
          <a:lstStyle>
            <a:lvl1pPr marL="0" indent="0">
              <a:lnSpc>
                <a:spcPct val="100000"/>
              </a:lnSpc>
              <a:spcBef>
                <a:spcPts val="600"/>
              </a:spcBef>
              <a:buNone/>
              <a:defRPr sz="5200" b="0">
                <a:solidFill>
                  <a:schemeClr val="bg2">
                    <a:lumMod val="75000"/>
                  </a:schemeClr>
                </a:solidFill>
                <a:latin typeface="+mj-lt"/>
              </a:defRPr>
            </a:lvl1pPr>
            <a:lvl2pPr marL="0" indent="0">
              <a:lnSpc>
                <a:spcPct val="100000"/>
              </a:lnSpc>
              <a:spcBef>
                <a:spcPts val="600"/>
              </a:spcBef>
              <a:buNone/>
              <a:defRPr sz="1600"/>
            </a:lvl2pPr>
          </a:lstStyle>
          <a:p>
            <a:pPr lvl="0"/>
            <a:r>
              <a:rPr lang="en-US" dirty="0"/>
              <a:t>0X</a:t>
            </a:r>
          </a:p>
        </p:txBody>
      </p:sp>
      <p:sp>
        <p:nvSpPr>
          <p:cNvPr id="27" name="Content Placeholder 13">
            <a:extLst>
              <a:ext uri="{FF2B5EF4-FFF2-40B4-BE49-F238E27FC236}">
                <a16:creationId xmlns:a16="http://schemas.microsoft.com/office/drawing/2014/main" id="{8E672417-C677-4098-8C4C-4516A0694036}"/>
              </a:ext>
            </a:extLst>
          </p:cNvPr>
          <p:cNvSpPr>
            <a:spLocks noGrp="1"/>
          </p:cNvSpPr>
          <p:nvPr>
            <p:ph sz="quarter" idx="28" hasCustomPrompt="1"/>
          </p:nvPr>
        </p:nvSpPr>
        <p:spPr>
          <a:xfrm>
            <a:off x="493776" y="5010912"/>
            <a:ext cx="1278419" cy="892552"/>
          </a:xfrm>
        </p:spPr>
        <p:txBody>
          <a:bodyPr>
            <a:normAutofit/>
          </a:bodyPr>
          <a:lstStyle>
            <a:lvl1pPr marL="0" indent="0">
              <a:lnSpc>
                <a:spcPct val="100000"/>
              </a:lnSpc>
              <a:spcBef>
                <a:spcPts val="600"/>
              </a:spcBef>
              <a:buNone/>
              <a:defRPr sz="5200" b="0">
                <a:solidFill>
                  <a:schemeClr val="bg2">
                    <a:lumMod val="75000"/>
                  </a:schemeClr>
                </a:solidFill>
                <a:latin typeface="+mj-lt"/>
              </a:defRPr>
            </a:lvl1pPr>
            <a:lvl2pPr marL="0" indent="0">
              <a:lnSpc>
                <a:spcPct val="100000"/>
              </a:lnSpc>
              <a:spcBef>
                <a:spcPts val="600"/>
              </a:spcBef>
              <a:buNone/>
              <a:defRPr sz="1600"/>
            </a:lvl2pPr>
          </a:lstStyle>
          <a:p>
            <a:pPr lvl="0"/>
            <a:r>
              <a:rPr lang="en-US" dirty="0"/>
              <a:t>0X</a:t>
            </a:r>
          </a:p>
        </p:txBody>
      </p:sp>
      <p:sp>
        <p:nvSpPr>
          <p:cNvPr id="22" name="Text Placeholder 11">
            <a:extLst>
              <a:ext uri="{FF2B5EF4-FFF2-40B4-BE49-F238E27FC236}">
                <a16:creationId xmlns:a16="http://schemas.microsoft.com/office/drawing/2014/main" id="{2962F5FC-D6A2-7649-8188-ABED4BC6141B}"/>
              </a:ext>
            </a:extLst>
          </p:cNvPr>
          <p:cNvSpPr>
            <a:spLocks noGrp="1"/>
          </p:cNvSpPr>
          <p:nvPr>
            <p:ph type="body" sz="quarter" idx="13" hasCustomPrompt="1"/>
          </p:nvPr>
        </p:nvSpPr>
        <p:spPr>
          <a:xfrm>
            <a:off x="2359152" y="4873752"/>
            <a:ext cx="4123475" cy="3314699"/>
          </a:xfrm>
        </p:spPr>
        <p:txBody>
          <a:bodyPr anchor="b" anchorCtr="0">
            <a:noAutofit/>
          </a:bodyPr>
          <a:lstStyle>
            <a:lvl1pPr marL="0" indent="0" algn="r">
              <a:buNone/>
              <a:defRPr sz="38000">
                <a:solidFill>
                  <a:schemeClr val="accent3">
                    <a:lumMod val="40000"/>
                    <a:lumOff val="60000"/>
                    <a:alpha val="15000"/>
                  </a:schemeClr>
                </a:solidFill>
                <a:latin typeface="+mj-lt"/>
              </a:defRPr>
            </a:lvl1pPr>
            <a:lvl2pPr marL="457200" indent="0" algn="r">
              <a:buNone/>
              <a:defRPr sz="38000">
                <a:solidFill>
                  <a:schemeClr val="accent3">
                    <a:lumMod val="40000"/>
                    <a:lumOff val="60000"/>
                    <a:alpha val="15000"/>
                  </a:schemeClr>
                </a:solidFill>
                <a:latin typeface="+mj-lt"/>
              </a:defRPr>
            </a:lvl2pPr>
            <a:lvl3pPr marL="914400" indent="0" algn="r">
              <a:buNone/>
              <a:defRPr sz="38000">
                <a:solidFill>
                  <a:schemeClr val="accent3">
                    <a:lumMod val="40000"/>
                    <a:lumOff val="60000"/>
                    <a:alpha val="15000"/>
                  </a:schemeClr>
                </a:solidFill>
                <a:latin typeface="+mj-lt"/>
              </a:defRPr>
            </a:lvl3pPr>
            <a:lvl4pPr marL="1371600" indent="0" algn="r">
              <a:buNone/>
              <a:defRPr sz="38000">
                <a:solidFill>
                  <a:schemeClr val="accent3">
                    <a:lumMod val="40000"/>
                    <a:lumOff val="60000"/>
                    <a:alpha val="15000"/>
                  </a:schemeClr>
                </a:solidFill>
                <a:latin typeface="+mj-lt"/>
              </a:defRPr>
            </a:lvl4pPr>
            <a:lvl5pPr marL="1828800" indent="0" algn="r">
              <a:buNone/>
              <a:defRPr sz="38000">
                <a:solidFill>
                  <a:schemeClr val="accent3">
                    <a:lumMod val="40000"/>
                    <a:lumOff val="60000"/>
                    <a:alpha val="15000"/>
                  </a:schemeClr>
                </a:solidFill>
                <a:latin typeface="+mj-lt"/>
              </a:defRPr>
            </a:lvl5pPr>
          </a:lstStyle>
          <a:p>
            <a:pPr lvl="0"/>
            <a:r>
              <a:rPr lang="en-US" dirty="0"/>
              <a:t>$</a:t>
            </a:r>
          </a:p>
        </p:txBody>
      </p:sp>
      <p:sp>
        <p:nvSpPr>
          <p:cNvPr id="14" name="Content Placeholder 13">
            <a:extLst>
              <a:ext uri="{FF2B5EF4-FFF2-40B4-BE49-F238E27FC236}">
                <a16:creationId xmlns:a16="http://schemas.microsoft.com/office/drawing/2014/main" id="{5DCE995A-F8D0-1445-A45D-6892D56C71AE}"/>
              </a:ext>
            </a:extLst>
          </p:cNvPr>
          <p:cNvSpPr>
            <a:spLocks noGrp="1"/>
          </p:cNvSpPr>
          <p:nvPr>
            <p:ph sz="quarter" idx="12"/>
          </p:nvPr>
        </p:nvSpPr>
        <p:spPr>
          <a:xfrm>
            <a:off x="1837944" y="2331957"/>
            <a:ext cx="3895868" cy="661720"/>
          </a:xfrm>
        </p:spPr>
        <p:txBody>
          <a:bodyPr>
            <a:normAutofit/>
          </a:bodyPr>
          <a:lstStyle>
            <a:lvl1pPr marL="0" indent="0">
              <a:lnSpc>
                <a:spcPct val="100000"/>
              </a:lnSpc>
              <a:spcBef>
                <a:spcPts val="600"/>
              </a:spcBef>
              <a:buNone/>
              <a:defRPr sz="1600" b="1">
                <a:solidFill>
                  <a:schemeClr val="bg2">
                    <a:lumMod val="75000"/>
                  </a:schemeClr>
                </a:solidFill>
              </a:defRPr>
            </a:lvl1pPr>
            <a:lvl2pPr marL="0" indent="0">
              <a:lnSpc>
                <a:spcPct val="100000"/>
              </a:lnSpc>
              <a:spcBef>
                <a:spcPts val="600"/>
              </a:spcBef>
              <a:buNone/>
              <a:defRPr sz="1600">
                <a:solidFill>
                  <a:schemeClr val="bg2">
                    <a:lumMod val="75000"/>
                  </a:schemeClr>
                </a:solidFill>
              </a:defRPr>
            </a:lvl2pPr>
          </a:lstStyle>
          <a:p>
            <a:pPr lvl="0"/>
            <a:r>
              <a:rPr lang="en-US"/>
              <a:t>Click to edit Master text styles</a:t>
            </a:r>
          </a:p>
          <a:p>
            <a:pPr lvl="1"/>
            <a:r>
              <a:rPr lang="en-US"/>
              <a:t>Second level</a:t>
            </a:r>
          </a:p>
        </p:txBody>
      </p:sp>
      <p:sp>
        <p:nvSpPr>
          <p:cNvPr id="18" name="Content Placeholder 13">
            <a:extLst>
              <a:ext uri="{FF2B5EF4-FFF2-40B4-BE49-F238E27FC236}">
                <a16:creationId xmlns:a16="http://schemas.microsoft.com/office/drawing/2014/main" id="{2603796F-6D80-4E24-B830-B73D8DB4B61A}"/>
              </a:ext>
            </a:extLst>
          </p:cNvPr>
          <p:cNvSpPr>
            <a:spLocks noGrp="1"/>
          </p:cNvSpPr>
          <p:nvPr>
            <p:ph sz="quarter" idx="24"/>
          </p:nvPr>
        </p:nvSpPr>
        <p:spPr>
          <a:xfrm>
            <a:off x="1837944" y="3716120"/>
            <a:ext cx="3895868" cy="661720"/>
          </a:xfrm>
        </p:spPr>
        <p:txBody>
          <a:bodyPr>
            <a:normAutofit/>
          </a:bodyPr>
          <a:lstStyle>
            <a:lvl1pPr marL="0" indent="0">
              <a:lnSpc>
                <a:spcPct val="100000"/>
              </a:lnSpc>
              <a:spcBef>
                <a:spcPts val="600"/>
              </a:spcBef>
              <a:buNone/>
              <a:defRPr sz="1600" b="1">
                <a:solidFill>
                  <a:schemeClr val="bg2">
                    <a:lumMod val="75000"/>
                  </a:schemeClr>
                </a:solidFill>
              </a:defRPr>
            </a:lvl1pPr>
            <a:lvl2pPr marL="0" indent="0">
              <a:lnSpc>
                <a:spcPct val="100000"/>
              </a:lnSpc>
              <a:spcBef>
                <a:spcPts val="600"/>
              </a:spcBef>
              <a:buNone/>
              <a:defRPr sz="1600">
                <a:solidFill>
                  <a:schemeClr val="bg2">
                    <a:lumMod val="75000"/>
                  </a:schemeClr>
                </a:solidFill>
              </a:defRPr>
            </a:lvl2pPr>
          </a:lstStyle>
          <a:p>
            <a:pPr lvl="0"/>
            <a:r>
              <a:rPr lang="en-US"/>
              <a:t>Click to edit Master text styles</a:t>
            </a:r>
          </a:p>
          <a:p>
            <a:pPr lvl="1"/>
            <a:r>
              <a:rPr lang="en-US"/>
              <a:t>Second level</a:t>
            </a:r>
          </a:p>
        </p:txBody>
      </p:sp>
      <p:sp>
        <p:nvSpPr>
          <p:cNvPr id="19" name="Content Placeholder 13">
            <a:extLst>
              <a:ext uri="{FF2B5EF4-FFF2-40B4-BE49-F238E27FC236}">
                <a16:creationId xmlns:a16="http://schemas.microsoft.com/office/drawing/2014/main" id="{A54CA726-0316-40AD-B560-E6E7F3D03A01}"/>
              </a:ext>
            </a:extLst>
          </p:cNvPr>
          <p:cNvSpPr>
            <a:spLocks noGrp="1"/>
          </p:cNvSpPr>
          <p:nvPr>
            <p:ph sz="quarter" idx="25"/>
          </p:nvPr>
        </p:nvSpPr>
        <p:spPr>
          <a:xfrm>
            <a:off x="1837944" y="5106008"/>
            <a:ext cx="3895868" cy="661720"/>
          </a:xfrm>
        </p:spPr>
        <p:txBody>
          <a:bodyPr>
            <a:normAutofit/>
          </a:bodyPr>
          <a:lstStyle>
            <a:lvl1pPr marL="0" indent="0">
              <a:lnSpc>
                <a:spcPct val="100000"/>
              </a:lnSpc>
              <a:spcBef>
                <a:spcPts val="600"/>
              </a:spcBef>
              <a:buNone/>
              <a:defRPr sz="1600" b="1">
                <a:solidFill>
                  <a:schemeClr val="bg2">
                    <a:lumMod val="75000"/>
                  </a:schemeClr>
                </a:solidFill>
              </a:defRPr>
            </a:lvl1pPr>
            <a:lvl2pPr marL="0" indent="0">
              <a:lnSpc>
                <a:spcPct val="100000"/>
              </a:lnSpc>
              <a:spcBef>
                <a:spcPts val="600"/>
              </a:spcBef>
              <a:buNone/>
              <a:defRPr sz="1600">
                <a:solidFill>
                  <a:schemeClr val="bg2">
                    <a:lumMod val="75000"/>
                  </a:schemeClr>
                </a:solidFill>
              </a:defRPr>
            </a:lvl2pPr>
          </a:lstStyle>
          <a:p>
            <a:pPr lvl="0"/>
            <a:r>
              <a:rPr lang="en-US"/>
              <a:t>Click to edit Master text styles</a:t>
            </a:r>
          </a:p>
          <a:p>
            <a:pPr lvl="1"/>
            <a:r>
              <a:rPr lang="en-US"/>
              <a:t>Second level</a:t>
            </a:r>
          </a:p>
        </p:txBody>
      </p:sp>
      <p:sp>
        <p:nvSpPr>
          <p:cNvPr id="10" name="Picture Placeholder 9">
            <a:extLst>
              <a:ext uri="{FF2B5EF4-FFF2-40B4-BE49-F238E27FC236}">
                <a16:creationId xmlns:a16="http://schemas.microsoft.com/office/drawing/2014/main" id="{4F988B55-7C73-F740-AAF7-547259C1D4BC}"/>
              </a:ext>
            </a:extLst>
          </p:cNvPr>
          <p:cNvSpPr>
            <a:spLocks noGrp="1"/>
          </p:cNvSpPr>
          <p:nvPr>
            <p:ph type="pic" sz="quarter" idx="11"/>
          </p:nvPr>
        </p:nvSpPr>
        <p:spPr>
          <a:xfrm>
            <a:off x="6112812" y="1728778"/>
            <a:ext cx="6079187" cy="5129222"/>
          </a:xfrm>
        </p:spPr>
        <p:txBody>
          <a:bodyPr/>
          <a:lstStyle/>
          <a:p>
            <a:r>
              <a:rPr lang="en-US"/>
              <a:t>Click icon to add picture</a:t>
            </a:r>
            <a:endParaRPr lang="en-US" dirty="0"/>
          </a:p>
        </p:txBody>
      </p:sp>
      <p:sp>
        <p:nvSpPr>
          <p:cNvPr id="6" name="Rectangle 5">
            <a:extLst>
              <a:ext uri="{FF2B5EF4-FFF2-40B4-BE49-F238E27FC236}">
                <a16:creationId xmlns:a16="http://schemas.microsoft.com/office/drawing/2014/main" id="{4B0130D5-C286-8343-8017-5225BAF808C1}"/>
              </a:ext>
            </a:extLst>
          </p:cNvPr>
          <p:cNvSpPr/>
          <p:nvPr userDrawn="1"/>
        </p:nvSpPr>
        <p:spPr>
          <a:xfrm>
            <a:off x="0" y="2477"/>
            <a:ext cx="12191999" cy="17287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ooter Placeholder 2">
            <a:extLst>
              <a:ext uri="{FF2B5EF4-FFF2-40B4-BE49-F238E27FC236}">
                <a16:creationId xmlns:a16="http://schemas.microsoft.com/office/drawing/2014/main" id="{33F983ED-51BD-8243-A6D7-C504110FB55C}"/>
              </a:ext>
            </a:extLst>
          </p:cNvPr>
          <p:cNvSpPr>
            <a:spLocks noGrp="1"/>
          </p:cNvSpPr>
          <p:nvPr>
            <p:ph type="ftr" sz="quarter" idx="21"/>
          </p:nvPr>
        </p:nvSpPr>
        <p:spPr>
          <a:xfrm>
            <a:off x="2621591" y="6356350"/>
            <a:ext cx="3126096" cy="365125"/>
          </a:xfrm>
        </p:spPr>
        <p:txBody>
          <a:bodyPr/>
          <a:lstStyle>
            <a:lvl1pPr algn="r">
              <a:defRPr>
                <a:solidFill>
                  <a:schemeClr val="accent4"/>
                </a:solidFill>
                <a:latin typeface="+mn-lt"/>
              </a:defRPr>
            </a:lvl1pPr>
          </a:lstStyle>
          <a:p>
            <a:r>
              <a:rPr lang="en-US"/>
              <a:t>2WAY FM 3 YEAR STRATEGY  DECK</a:t>
            </a:r>
            <a:endParaRPr lang="en-US" dirty="0"/>
          </a:p>
        </p:txBody>
      </p:sp>
      <p:sp>
        <p:nvSpPr>
          <p:cNvPr id="24" name="Date Placeholder 3">
            <a:extLst>
              <a:ext uri="{FF2B5EF4-FFF2-40B4-BE49-F238E27FC236}">
                <a16:creationId xmlns:a16="http://schemas.microsoft.com/office/drawing/2014/main" id="{1A02D31A-236E-B349-AB3A-C908073D9DAB}"/>
              </a:ext>
            </a:extLst>
          </p:cNvPr>
          <p:cNvSpPr>
            <a:spLocks noGrp="1"/>
          </p:cNvSpPr>
          <p:nvPr>
            <p:ph type="dt" sz="half" idx="23"/>
          </p:nvPr>
        </p:nvSpPr>
        <p:spPr>
          <a:xfrm>
            <a:off x="10346790" y="6356350"/>
            <a:ext cx="1352293" cy="365125"/>
          </a:xfrm>
          <a:prstGeom prst="rect">
            <a:avLst/>
          </a:prstGeom>
        </p:spPr>
        <p:txBody>
          <a:bodyPr anchor="ctr"/>
          <a:lstStyle>
            <a:lvl1pPr algn="r">
              <a:defRPr sz="1200">
                <a:solidFill>
                  <a:schemeClr val="bg1"/>
                </a:solidFill>
                <a:latin typeface="+mn-lt"/>
              </a:defRPr>
            </a:lvl1pPr>
          </a:lstStyle>
          <a:p>
            <a:r>
              <a:rPr lang="en-US"/>
              <a:t>JUNE 2024 </a:t>
            </a:r>
            <a:endParaRPr lang="en-US" dirty="0"/>
          </a:p>
        </p:txBody>
      </p:sp>
      <p:sp>
        <p:nvSpPr>
          <p:cNvPr id="25" name="Slide Number Placeholder 5">
            <a:extLst>
              <a:ext uri="{FF2B5EF4-FFF2-40B4-BE49-F238E27FC236}">
                <a16:creationId xmlns:a16="http://schemas.microsoft.com/office/drawing/2014/main" id="{18069678-06F6-1A4D-888A-367029ED3D62}"/>
              </a:ext>
            </a:extLst>
          </p:cNvPr>
          <p:cNvSpPr>
            <a:spLocks noGrp="1"/>
          </p:cNvSpPr>
          <p:nvPr>
            <p:ph type="sldNum" sz="quarter" idx="4"/>
          </p:nvPr>
        </p:nvSpPr>
        <p:spPr>
          <a:xfrm>
            <a:off x="492917" y="6356350"/>
            <a:ext cx="1104900" cy="365125"/>
          </a:xfrm>
          <a:prstGeom prst="rect">
            <a:avLst/>
          </a:prstGeom>
        </p:spPr>
        <p:txBody>
          <a:bodyPr lIns="91440" anchor="ctr"/>
          <a:lstStyle>
            <a:lvl1pPr>
              <a:defRPr sz="1200">
                <a:solidFill>
                  <a:schemeClr val="accent4"/>
                </a:solidFill>
                <a:latin typeface="+mn-lt"/>
              </a:defRPr>
            </a:lvl1pPr>
          </a:lstStyle>
          <a:p>
            <a:fld id="{D156BFF5-A11A-234E-A308-E7366A28581C}" type="slidenum">
              <a:rPr lang="en-US" smtClean="0"/>
              <a:pPr/>
              <a:t>‹#›</a:t>
            </a:fld>
            <a:endParaRPr lang="en-US" dirty="0"/>
          </a:p>
        </p:txBody>
      </p:sp>
      <p:sp>
        <p:nvSpPr>
          <p:cNvPr id="26" name="Title 1">
            <a:extLst>
              <a:ext uri="{FF2B5EF4-FFF2-40B4-BE49-F238E27FC236}">
                <a16:creationId xmlns:a16="http://schemas.microsoft.com/office/drawing/2014/main" id="{C731EB5E-9894-5944-9BB4-C43DAD108F87}"/>
              </a:ext>
            </a:extLst>
          </p:cNvPr>
          <p:cNvSpPr>
            <a:spLocks noGrp="1"/>
          </p:cNvSpPr>
          <p:nvPr>
            <p:ph type="title"/>
          </p:nvPr>
        </p:nvSpPr>
        <p:spPr>
          <a:xfrm>
            <a:off x="492916" y="54864"/>
            <a:ext cx="11320272" cy="1673352"/>
          </a:xfrm>
        </p:spPr>
        <p:txBody>
          <a:bodyPr>
            <a:normAutofit/>
          </a:bodyPr>
          <a:lstStyle>
            <a:lvl1pPr>
              <a:defRPr sz="5400">
                <a:solidFill>
                  <a:schemeClr val="bg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476947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2">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4F988B55-7C73-F740-AAF7-547259C1D4BC}"/>
              </a:ext>
            </a:extLst>
          </p:cNvPr>
          <p:cNvSpPr>
            <a:spLocks noGrp="1"/>
          </p:cNvSpPr>
          <p:nvPr>
            <p:ph type="pic" sz="quarter" idx="11"/>
          </p:nvPr>
        </p:nvSpPr>
        <p:spPr>
          <a:xfrm>
            <a:off x="6092952" y="0"/>
            <a:ext cx="6099048" cy="5148634"/>
          </a:xfrm>
        </p:spPr>
        <p:txBody>
          <a:bodyPr/>
          <a:lstStyle>
            <a:lvl1pPr>
              <a:defRPr>
                <a:latin typeface="+mn-lt"/>
              </a:defRPr>
            </a:lvl1pPr>
          </a:lstStyle>
          <a:p>
            <a:r>
              <a:rPr lang="en-US"/>
              <a:t>Click icon to add picture</a:t>
            </a:r>
            <a:endParaRPr lang="en-US" dirty="0"/>
          </a:p>
        </p:txBody>
      </p:sp>
      <p:sp>
        <p:nvSpPr>
          <p:cNvPr id="6" name="Rectangle 5">
            <a:extLst>
              <a:ext uri="{FF2B5EF4-FFF2-40B4-BE49-F238E27FC236}">
                <a16:creationId xmlns:a16="http://schemas.microsoft.com/office/drawing/2014/main" id="{4B0130D5-C286-8343-8017-5225BAF808C1}"/>
              </a:ext>
            </a:extLst>
          </p:cNvPr>
          <p:cNvSpPr/>
          <p:nvPr userDrawn="1"/>
        </p:nvSpPr>
        <p:spPr>
          <a:xfrm>
            <a:off x="6092952" y="5129225"/>
            <a:ext cx="6099048" cy="17287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ntent Placeholder 13">
            <a:extLst>
              <a:ext uri="{FF2B5EF4-FFF2-40B4-BE49-F238E27FC236}">
                <a16:creationId xmlns:a16="http://schemas.microsoft.com/office/drawing/2014/main" id="{5DCE995A-F8D0-1445-A45D-6892D56C71AE}"/>
              </a:ext>
            </a:extLst>
          </p:cNvPr>
          <p:cNvSpPr>
            <a:spLocks noGrp="1"/>
          </p:cNvSpPr>
          <p:nvPr>
            <p:ph sz="quarter" idx="12"/>
          </p:nvPr>
        </p:nvSpPr>
        <p:spPr>
          <a:xfrm>
            <a:off x="492918" y="571500"/>
            <a:ext cx="5107118" cy="556329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Footer Placeholder 2">
            <a:extLst>
              <a:ext uri="{FF2B5EF4-FFF2-40B4-BE49-F238E27FC236}">
                <a16:creationId xmlns:a16="http://schemas.microsoft.com/office/drawing/2014/main" id="{33F983ED-51BD-8243-A6D7-C504110FB55C}"/>
              </a:ext>
            </a:extLst>
          </p:cNvPr>
          <p:cNvSpPr>
            <a:spLocks noGrp="1"/>
          </p:cNvSpPr>
          <p:nvPr>
            <p:ph type="ftr" sz="quarter" idx="21"/>
          </p:nvPr>
        </p:nvSpPr>
        <p:spPr>
          <a:xfrm>
            <a:off x="2621591" y="6356350"/>
            <a:ext cx="2978444" cy="365125"/>
          </a:xfrm>
        </p:spPr>
        <p:txBody>
          <a:bodyPr/>
          <a:lstStyle>
            <a:lvl1pPr algn="r">
              <a:defRPr>
                <a:solidFill>
                  <a:schemeClr val="accent4"/>
                </a:solidFill>
                <a:latin typeface="+mn-lt"/>
              </a:defRPr>
            </a:lvl1pPr>
          </a:lstStyle>
          <a:p>
            <a:r>
              <a:rPr lang="en-US"/>
              <a:t>2WAY FM 3 YEAR STRATEGY  DECK</a:t>
            </a:r>
            <a:endParaRPr lang="en-US" dirty="0"/>
          </a:p>
        </p:txBody>
      </p:sp>
      <p:sp>
        <p:nvSpPr>
          <p:cNvPr id="24" name="Date Placeholder 3">
            <a:extLst>
              <a:ext uri="{FF2B5EF4-FFF2-40B4-BE49-F238E27FC236}">
                <a16:creationId xmlns:a16="http://schemas.microsoft.com/office/drawing/2014/main" id="{1A02D31A-236E-B349-AB3A-C908073D9DAB}"/>
              </a:ext>
            </a:extLst>
          </p:cNvPr>
          <p:cNvSpPr>
            <a:spLocks noGrp="1"/>
          </p:cNvSpPr>
          <p:nvPr>
            <p:ph type="dt" sz="half" idx="23"/>
          </p:nvPr>
        </p:nvSpPr>
        <p:spPr>
          <a:xfrm>
            <a:off x="10346790" y="6356350"/>
            <a:ext cx="1367882" cy="365125"/>
          </a:xfrm>
          <a:prstGeom prst="rect">
            <a:avLst/>
          </a:prstGeom>
        </p:spPr>
        <p:txBody>
          <a:bodyPr anchor="ctr"/>
          <a:lstStyle>
            <a:lvl1pPr algn="r">
              <a:defRPr sz="1200">
                <a:solidFill>
                  <a:schemeClr val="bg1"/>
                </a:solidFill>
                <a:latin typeface="+mn-lt"/>
              </a:defRPr>
            </a:lvl1pPr>
          </a:lstStyle>
          <a:p>
            <a:r>
              <a:rPr lang="en-US"/>
              <a:t>JUNE 2024 </a:t>
            </a:r>
            <a:endParaRPr lang="en-US" dirty="0"/>
          </a:p>
        </p:txBody>
      </p:sp>
      <p:sp>
        <p:nvSpPr>
          <p:cNvPr id="26" name="Title 1">
            <a:extLst>
              <a:ext uri="{FF2B5EF4-FFF2-40B4-BE49-F238E27FC236}">
                <a16:creationId xmlns:a16="http://schemas.microsoft.com/office/drawing/2014/main" id="{C731EB5E-9894-5944-9BB4-C43DAD108F87}"/>
              </a:ext>
            </a:extLst>
          </p:cNvPr>
          <p:cNvSpPr>
            <a:spLocks noGrp="1"/>
          </p:cNvSpPr>
          <p:nvPr>
            <p:ph type="title"/>
          </p:nvPr>
        </p:nvSpPr>
        <p:spPr>
          <a:xfrm>
            <a:off x="6585869" y="5444373"/>
            <a:ext cx="4920583" cy="1143645"/>
          </a:xfrm>
        </p:spPr>
        <p:txBody>
          <a:bodyPr>
            <a:normAutofit/>
          </a:bodyPr>
          <a:lstStyle>
            <a:lvl1pPr>
              <a:defRPr sz="5400">
                <a:solidFill>
                  <a:schemeClr val="bg1"/>
                </a:solidFill>
                <a:latin typeface="+mj-lt"/>
              </a:defRPr>
            </a:lvl1pPr>
          </a:lstStyle>
          <a:p>
            <a:r>
              <a:rPr lang="en-US"/>
              <a:t>Click to edit Master title style</a:t>
            </a:r>
            <a:endParaRPr lang="en-US" dirty="0"/>
          </a:p>
        </p:txBody>
      </p:sp>
      <p:sp>
        <p:nvSpPr>
          <p:cNvPr id="28" name="Slide Number Placeholder 5">
            <a:extLst>
              <a:ext uri="{FF2B5EF4-FFF2-40B4-BE49-F238E27FC236}">
                <a16:creationId xmlns:a16="http://schemas.microsoft.com/office/drawing/2014/main" id="{666C3E51-41CC-A742-805A-C58485A764BF}"/>
              </a:ext>
            </a:extLst>
          </p:cNvPr>
          <p:cNvSpPr>
            <a:spLocks noGrp="1"/>
          </p:cNvSpPr>
          <p:nvPr>
            <p:ph type="sldNum" sz="quarter" idx="4"/>
          </p:nvPr>
        </p:nvSpPr>
        <p:spPr>
          <a:xfrm>
            <a:off x="492917" y="6356350"/>
            <a:ext cx="1104900" cy="365125"/>
          </a:xfrm>
          <a:prstGeom prst="rect">
            <a:avLst/>
          </a:prstGeom>
        </p:spPr>
        <p:txBody>
          <a:bodyPr lIns="91440" anchor="ctr"/>
          <a:lstStyle>
            <a:lvl1pPr>
              <a:defRPr sz="1200">
                <a:solidFill>
                  <a:schemeClr val="accent4"/>
                </a:solidFill>
                <a:latin typeface="+mn-lt"/>
              </a:defRPr>
            </a:lvl1pPr>
          </a:lstStyle>
          <a:p>
            <a:fld id="{D156BFF5-A11A-234E-A308-E7366A28581C}" type="slidenum">
              <a:rPr lang="en-US" smtClean="0"/>
              <a:pPr/>
              <a:t>‹#›</a:t>
            </a:fld>
            <a:endParaRPr lang="en-US" dirty="0"/>
          </a:p>
        </p:txBody>
      </p:sp>
    </p:spTree>
    <p:extLst>
      <p:ext uri="{BB962C8B-B14F-4D97-AF65-F5344CB8AC3E}">
        <p14:creationId xmlns:p14="http://schemas.microsoft.com/office/powerpoint/2010/main" val="42922371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Tex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44CFD71-0872-634C-A6AF-7F54FDCEFA8E}"/>
              </a:ext>
            </a:extLst>
          </p:cNvPr>
          <p:cNvSpPr>
            <a:spLocks noGrp="1"/>
          </p:cNvSpPr>
          <p:nvPr>
            <p:ph sz="quarter" idx="15"/>
          </p:nvPr>
        </p:nvSpPr>
        <p:spPr>
          <a:xfrm>
            <a:off x="3567949" y="3511296"/>
            <a:ext cx="2496312" cy="2153458"/>
          </a:xfrm>
        </p:spPr>
        <p:txBody>
          <a:bodyPr>
            <a:noAutofit/>
          </a:bodyPr>
          <a:lstStyle>
            <a:lvl1pPr marL="0" indent="0">
              <a:buNone/>
              <a:defRPr sz="1600" b="1">
                <a:solidFill>
                  <a:schemeClr val="bg2">
                    <a:lumMod val="75000"/>
                  </a:schemeClr>
                </a:solidFill>
                <a:latin typeface="+mn-lt"/>
              </a:defRPr>
            </a:lvl1pPr>
            <a:lvl2pPr marL="0" indent="0">
              <a:lnSpc>
                <a:spcPct val="100000"/>
              </a:lnSpc>
              <a:spcBef>
                <a:spcPts val="600"/>
              </a:spcBef>
              <a:buNone/>
              <a:defRPr sz="1600">
                <a:solidFill>
                  <a:schemeClr val="bg2">
                    <a:lumMod val="75000"/>
                  </a:schemeClr>
                </a:solidFill>
                <a:latin typeface="+mn-lt"/>
              </a:defRPr>
            </a:lvl2pPr>
            <a:lvl3pPr marL="914400" indent="0">
              <a:buNone/>
              <a:defRPr sz="1600">
                <a:solidFill>
                  <a:schemeClr val="bg2">
                    <a:lumMod val="75000"/>
                  </a:schemeClr>
                </a:solidFill>
                <a:latin typeface="+mn-lt"/>
              </a:defRPr>
            </a:lvl3pPr>
            <a:lvl4pPr marL="1371600" indent="0">
              <a:buNone/>
              <a:defRPr sz="1600">
                <a:solidFill>
                  <a:schemeClr val="bg2">
                    <a:lumMod val="75000"/>
                  </a:schemeClr>
                </a:solidFill>
                <a:latin typeface="+mn-lt"/>
              </a:defRPr>
            </a:lvl4pPr>
            <a:lvl5pPr marL="1828800" indent="0">
              <a:buNone/>
              <a:defRPr sz="1600">
                <a:solidFill>
                  <a:schemeClr val="bg2">
                    <a:lumMod val="75000"/>
                  </a:schemeClr>
                </a:solidFill>
                <a:latin typeface="+mn-lt"/>
              </a:defRPr>
            </a:lvl5pPr>
          </a:lstStyle>
          <a:p>
            <a:pPr lvl="0"/>
            <a:r>
              <a:rPr lang="en-US"/>
              <a:t>Click to edit Master text styles</a:t>
            </a:r>
          </a:p>
          <a:p>
            <a:pPr lvl="1"/>
            <a:r>
              <a:rPr lang="en-US"/>
              <a:t>Second level</a:t>
            </a:r>
          </a:p>
        </p:txBody>
      </p:sp>
      <p:sp>
        <p:nvSpPr>
          <p:cNvPr id="15" name="Content Placeholder 3">
            <a:extLst>
              <a:ext uri="{FF2B5EF4-FFF2-40B4-BE49-F238E27FC236}">
                <a16:creationId xmlns:a16="http://schemas.microsoft.com/office/drawing/2014/main" id="{4F6EC6B9-0C18-4FFF-B4F8-1ACEDDD207AB}"/>
              </a:ext>
            </a:extLst>
          </p:cNvPr>
          <p:cNvSpPr>
            <a:spLocks noGrp="1"/>
          </p:cNvSpPr>
          <p:nvPr>
            <p:ph sz="quarter" idx="25"/>
          </p:nvPr>
        </p:nvSpPr>
        <p:spPr>
          <a:xfrm>
            <a:off x="6453894" y="3511296"/>
            <a:ext cx="2615184" cy="2153458"/>
          </a:xfrm>
        </p:spPr>
        <p:txBody>
          <a:bodyPr>
            <a:noAutofit/>
          </a:bodyPr>
          <a:lstStyle>
            <a:lvl1pPr marL="0" indent="0">
              <a:buNone/>
              <a:defRPr sz="1600" b="1">
                <a:solidFill>
                  <a:schemeClr val="bg2">
                    <a:lumMod val="75000"/>
                  </a:schemeClr>
                </a:solidFill>
                <a:latin typeface="+mn-lt"/>
              </a:defRPr>
            </a:lvl1pPr>
            <a:lvl2pPr marL="0" indent="0">
              <a:lnSpc>
                <a:spcPct val="100000"/>
              </a:lnSpc>
              <a:spcBef>
                <a:spcPts val="600"/>
              </a:spcBef>
              <a:buNone/>
              <a:defRPr sz="1600">
                <a:solidFill>
                  <a:schemeClr val="bg2">
                    <a:lumMod val="75000"/>
                  </a:schemeClr>
                </a:solidFill>
                <a:latin typeface="+mn-lt"/>
              </a:defRPr>
            </a:lvl2pPr>
            <a:lvl3pPr marL="914400" indent="0">
              <a:buNone/>
              <a:defRPr sz="1600">
                <a:solidFill>
                  <a:schemeClr val="bg2">
                    <a:lumMod val="75000"/>
                  </a:schemeClr>
                </a:solidFill>
                <a:latin typeface="+mn-lt"/>
              </a:defRPr>
            </a:lvl3pPr>
            <a:lvl4pPr marL="1371600" indent="0">
              <a:buNone/>
              <a:defRPr sz="1600">
                <a:solidFill>
                  <a:schemeClr val="bg2">
                    <a:lumMod val="75000"/>
                  </a:schemeClr>
                </a:solidFill>
                <a:latin typeface="+mn-lt"/>
              </a:defRPr>
            </a:lvl4pPr>
            <a:lvl5pPr marL="1828800" indent="0">
              <a:buNone/>
              <a:defRPr sz="1600">
                <a:solidFill>
                  <a:schemeClr val="bg2">
                    <a:lumMod val="75000"/>
                  </a:schemeClr>
                </a:solidFill>
                <a:latin typeface="+mn-lt"/>
              </a:defRPr>
            </a:lvl5pPr>
          </a:lstStyle>
          <a:p>
            <a:pPr lvl="0"/>
            <a:r>
              <a:rPr lang="en-US"/>
              <a:t>Click to edit Master text styles</a:t>
            </a:r>
          </a:p>
          <a:p>
            <a:pPr lvl="1"/>
            <a:r>
              <a:rPr lang="en-US"/>
              <a:t>Second level</a:t>
            </a:r>
          </a:p>
        </p:txBody>
      </p:sp>
      <p:sp>
        <p:nvSpPr>
          <p:cNvPr id="16" name="Content Placeholder 3">
            <a:extLst>
              <a:ext uri="{FF2B5EF4-FFF2-40B4-BE49-F238E27FC236}">
                <a16:creationId xmlns:a16="http://schemas.microsoft.com/office/drawing/2014/main" id="{A6FEBE89-93F7-4338-9ECA-FE802D71979D}"/>
              </a:ext>
            </a:extLst>
          </p:cNvPr>
          <p:cNvSpPr>
            <a:spLocks noGrp="1"/>
          </p:cNvSpPr>
          <p:nvPr>
            <p:ph sz="quarter" idx="26"/>
          </p:nvPr>
        </p:nvSpPr>
        <p:spPr>
          <a:xfrm>
            <a:off x="9462038" y="3511296"/>
            <a:ext cx="2048256" cy="2153458"/>
          </a:xfrm>
        </p:spPr>
        <p:txBody>
          <a:bodyPr>
            <a:noAutofit/>
          </a:bodyPr>
          <a:lstStyle>
            <a:lvl1pPr marL="0" indent="0">
              <a:buNone/>
              <a:defRPr sz="1600" b="1">
                <a:solidFill>
                  <a:schemeClr val="bg2">
                    <a:lumMod val="75000"/>
                  </a:schemeClr>
                </a:solidFill>
                <a:latin typeface="+mn-lt"/>
              </a:defRPr>
            </a:lvl1pPr>
            <a:lvl2pPr marL="0" indent="0">
              <a:lnSpc>
                <a:spcPct val="100000"/>
              </a:lnSpc>
              <a:spcBef>
                <a:spcPts val="600"/>
              </a:spcBef>
              <a:buNone/>
              <a:defRPr sz="1600">
                <a:solidFill>
                  <a:schemeClr val="bg2">
                    <a:lumMod val="75000"/>
                  </a:schemeClr>
                </a:solidFill>
                <a:latin typeface="+mn-lt"/>
              </a:defRPr>
            </a:lvl2pPr>
            <a:lvl3pPr marL="914400" indent="0">
              <a:buNone/>
              <a:defRPr sz="1600">
                <a:solidFill>
                  <a:schemeClr val="bg2">
                    <a:lumMod val="75000"/>
                  </a:schemeClr>
                </a:solidFill>
                <a:latin typeface="+mn-lt"/>
              </a:defRPr>
            </a:lvl3pPr>
            <a:lvl4pPr marL="1371600" indent="0">
              <a:buNone/>
              <a:defRPr sz="1600">
                <a:solidFill>
                  <a:schemeClr val="bg2">
                    <a:lumMod val="75000"/>
                  </a:schemeClr>
                </a:solidFill>
                <a:latin typeface="+mn-lt"/>
              </a:defRPr>
            </a:lvl4pPr>
            <a:lvl5pPr marL="1828800" indent="0">
              <a:buNone/>
              <a:defRPr sz="1600">
                <a:solidFill>
                  <a:schemeClr val="bg2">
                    <a:lumMod val="75000"/>
                  </a:schemeClr>
                </a:solidFill>
                <a:latin typeface="+mn-lt"/>
              </a:defRPr>
            </a:lvl5pPr>
          </a:lstStyle>
          <a:p>
            <a:pPr lvl="0"/>
            <a:r>
              <a:rPr lang="en-US"/>
              <a:t>Click to edit Master text styles</a:t>
            </a:r>
          </a:p>
          <a:p>
            <a:pPr lvl="1"/>
            <a:r>
              <a:rPr lang="en-US"/>
              <a:t>Second level</a:t>
            </a:r>
          </a:p>
        </p:txBody>
      </p:sp>
      <p:sp>
        <p:nvSpPr>
          <p:cNvPr id="5" name="Picture Placeholder 4">
            <a:extLst>
              <a:ext uri="{FF2B5EF4-FFF2-40B4-BE49-F238E27FC236}">
                <a16:creationId xmlns:a16="http://schemas.microsoft.com/office/drawing/2014/main" id="{D8571E88-3094-421E-8A4A-03A36D2D24F9}"/>
              </a:ext>
            </a:extLst>
          </p:cNvPr>
          <p:cNvSpPr>
            <a:spLocks noGrp="1"/>
          </p:cNvSpPr>
          <p:nvPr>
            <p:ph type="pic" sz="quarter" idx="27"/>
          </p:nvPr>
        </p:nvSpPr>
        <p:spPr>
          <a:xfrm>
            <a:off x="3568700" y="2621592"/>
            <a:ext cx="730250" cy="731520"/>
          </a:xfrm>
        </p:spPr>
        <p:txBody>
          <a:bodyPr anchor="ctr">
            <a:normAutofit/>
          </a:bodyPr>
          <a:lstStyle>
            <a:lvl1pPr marL="0" indent="0" algn="ctr">
              <a:buNone/>
              <a:defRPr sz="900"/>
            </a:lvl1pPr>
          </a:lstStyle>
          <a:p>
            <a:r>
              <a:rPr lang="en-US"/>
              <a:t>Click icon to add picture</a:t>
            </a:r>
            <a:endParaRPr lang="en-US" dirty="0"/>
          </a:p>
        </p:txBody>
      </p:sp>
      <p:sp>
        <p:nvSpPr>
          <p:cNvPr id="19" name="Picture Placeholder 4">
            <a:extLst>
              <a:ext uri="{FF2B5EF4-FFF2-40B4-BE49-F238E27FC236}">
                <a16:creationId xmlns:a16="http://schemas.microsoft.com/office/drawing/2014/main" id="{B7B08329-0C23-4838-8FA8-51FDF6A8FEAC}"/>
              </a:ext>
            </a:extLst>
          </p:cNvPr>
          <p:cNvSpPr>
            <a:spLocks noGrp="1"/>
          </p:cNvSpPr>
          <p:nvPr>
            <p:ph type="pic" sz="quarter" idx="28"/>
          </p:nvPr>
        </p:nvSpPr>
        <p:spPr>
          <a:xfrm>
            <a:off x="6453894" y="2621592"/>
            <a:ext cx="730250" cy="731520"/>
          </a:xfrm>
        </p:spPr>
        <p:txBody>
          <a:bodyPr anchor="ctr">
            <a:normAutofit/>
          </a:bodyPr>
          <a:lstStyle>
            <a:lvl1pPr marL="0" indent="0" algn="ctr">
              <a:buNone/>
              <a:defRPr sz="900"/>
            </a:lvl1pPr>
          </a:lstStyle>
          <a:p>
            <a:r>
              <a:rPr lang="en-US"/>
              <a:t>Click icon to add picture</a:t>
            </a:r>
            <a:endParaRPr lang="en-US" dirty="0"/>
          </a:p>
        </p:txBody>
      </p:sp>
      <p:sp>
        <p:nvSpPr>
          <p:cNvPr id="20" name="Picture Placeholder 4">
            <a:extLst>
              <a:ext uri="{FF2B5EF4-FFF2-40B4-BE49-F238E27FC236}">
                <a16:creationId xmlns:a16="http://schemas.microsoft.com/office/drawing/2014/main" id="{AE0FE560-C868-4602-8298-A6BD06C5EAA2}"/>
              </a:ext>
            </a:extLst>
          </p:cNvPr>
          <p:cNvSpPr>
            <a:spLocks noGrp="1"/>
          </p:cNvSpPr>
          <p:nvPr>
            <p:ph type="pic" sz="quarter" idx="29"/>
          </p:nvPr>
        </p:nvSpPr>
        <p:spPr>
          <a:xfrm>
            <a:off x="9468915" y="2621592"/>
            <a:ext cx="730250" cy="731520"/>
          </a:xfrm>
        </p:spPr>
        <p:txBody>
          <a:bodyPr anchor="ctr">
            <a:normAutofit/>
          </a:bodyPr>
          <a:lstStyle>
            <a:lvl1pPr marL="0" indent="0" algn="ctr">
              <a:buNone/>
              <a:defRPr sz="900"/>
            </a:lvl1pPr>
          </a:lstStyle>
          <a:p>
            <a:r>
              <a:rPr lang="en-US"/>
              <a:t>Click icon to add picture</a:t>
            </a:r>
            <a:endParaRPr lang="en-US" dirty="0"/>
          </a:p>
        </p:txBody>
      </p:sp>
      <p:sp>
        <p:nvSpPr>
          <p:cNvPr id="3" name="Picture Placeholder 2">
            <a:extLst>
              <a:ext uri="{FF2B5EF4-FFF2-40B4-BE49-F238E27FC236}">
                <a16:creationId xmlns:a16="http://schemas.microsoft.com/office/drawing/2014/main" id="{53B9C028-F330-3240-A65B-06CDCADC1AF6}"/>
              </a:ext>
            </a:extLst>
          </p:cNvPr>
          <p:cNvSpPr>
            <a:spLocks noGrp="1"/>
          </p:cNvSpPr>
          <p:nvPr>
            <p:ph type="pic" sz="quarter" idx="24"/>
          </p:nvPr>
        </p:nvSpPr>
        <p:spPr>
          <a:xfrm>
            <a:off x="0" y="0"/>
            <a:ext cx="3044952" cy="6858000"/>
          </a:xfrm>
        </p:spPr>
        <p:txBody>
          <a:bodyPr/>
          <a:lstStyle>
            <a:lvl1pPr>
              <a:defRPr>
                <a:latin typeface="+mn-lt"/>
              </a:defRPr>
            </a:lvl1pPr>
          </a:lstStyle>
          <a:p>
            <a:r>
              <a:rPr lang="en-US"/>
              <a:t>Click icon to add picture</a:t>
            </a:r>
            <a:endParaRPr lang="en-US" dirty="0"/>
          </a:p>
        </p:txBody>
      </p:sp>
      <p:sp>
        <p:nvSpPr>
          <p:cNvPr id="8" name="Footer Placeholder 4">
            <a:extLst>
              <a:ext uri="{FF2B5EF4-FFF2-40B4-BE49-F238E27FC236}">
                <a16:creationId xmlns:a16="http://schemas.microsoft.com/office/drawing/2014/main" id="{34B2EA3C-9C79-2245-A7B7-ACCA615B51CD}"/>
              </a:ext>
            </a:extLst>
          </p:cNvPr>
          <p:cNvSpPr>
            <a:spLocks noGrp="1"/>
          </p:cNvSpPr>
          <p:nvPr>
            <p:ph type="ftr" sz="quarter" idx="3"/>
          </p:nvPr>
        </p:nvSpPr>
        <p:spPr>
          <a:xfrm>
            <a:off x="3567948" y="6356350"/>
            <a:ext cx="2649255" cy="365125"/>
          </a:xfrm>
          <a:prstGeom prst="rect">
            <a:avLst/>
          </a:prstGeom>
        </p:spPr>
        <p:txBody>
          <a:bodyPr vert="horz" lIns="91440" tIns="45720" rIns="91440" bIns="45720" rtlCol="0" anchor="ctr"/>
          <a:lstStyle>
            <a:lvl1pPr algn="l">
              <a:defRPr sz="1200">
                <a:solidFill>
                  <a:schemeClr val="accent4"/>
                </a:solidFill>
                <a:latin typeface="+mn-lt"/>
              </a:defRPr>
            </a:lvl1pPr>
          </a:lstStyle>
          <a:p>
            <a:r>
              <a:rPr lang="en-US"/>
              <a:t>2WAY FM 3 YEAR STRATEGY  DECK</a:t>
            </a:r>
            <a:endParaRPr lang="en-US" dirty="0"/>
          </a:p>
        </p:txBody>
      </p:sp>
      <p:sp>
        <p:nvSpPr>
          <p:cNvPr id="28" name="Slide Number Placeholder 5">
            <a:extLst>
              <a:ext uri="{FF2B5EF4-FFF2-40B4-BE49-F238E27FC236}">
                <a16:creationId xmlns:a16="http://schemas.microsoft.com/office/drawing/2014/main" id="{98BA37BA-03A2-5C4E-82D5-3B9439F61FDC}"/>
              </a:ext>
            </a:extLst>
          </p:cNvPr>
          <p:cNvSpPr>
            <a:spLocks noGrp="1"/>
          </p:cNvSpPr>
          <p:nvPr>
            <p:ph type="sldNum" sz="quarter" idx="4"/>
          </p:nvPr>
        </p:nvSpPr>
        <p:spPr>
          <a:xfrm>
            <a:off x="492917" y="6356350"/>
            <a:ext cx="1104900" cy="365125"/>
          </a:xfrm>
          <a:prstGeom prst="rect">
            <a:avLst/>
          </a:prstGeom>
        </p:spPr>
        <p:txBody>
          <a:bodyPr lIns="91440" anchor="ctr"/>
          <a:lstStyle>
            <a:lvl1pPr>
              <a:defRPr sz="1200">
                <a:solidFill>
                  <a:schemeClr val="bg1"/>
                </a:solidFill>
                <a:latin typeface="+mn-lt"/>
              </a:defRPr>
            </a:lvl1pPr>
          </a:lstStyle>
          <a:p>
            <a:fld id="{D156BFF5-A11A-234E-A308-E7366A28581C}" type="slidenum">
              <a:rPr lang="en-US" smtClean="0"/>
              <a:pPr/>
              <a:t>‹#›</a:t>
            </a:fld>
            <a:endParaRPr lang="en-US" dirty="0"/>
          </a:p>
        </p:txBody>
      </p:sp>
      <p:sp>
        <p:nvSpPr>
          <p:cNvPr id="30" name="Date Placeholder 3">
            <a:extLst>
              <a:ext uri="{FF2B5EF4-FFF2-40B4-BE49-F238E27FC236}">
                <a16:creationId xmlns:a16="http://schemas.microsoft.com/office/drawing/2014/main" id="{0A178069-B4D4-2D45-ABBC-CC29947FE3F0}"/>
              </a:ext>
            </a:extLst>
          </p:cNvPr>
          <p:cNvSpPr>
            <a:spLocks noGrp="1"/>
          </p:cNvSpPr>
          <p:nvPr>
            <p:ph type="dt" sz="half" idx="23"/>
          </p:nvPr>
        </p:nvSpPr>
        <p:spPr>
          <a:xfrm>
            <a:off x="10285388" y="6356350"/>
            <a:ext cx="1429284" cy="365125"/>
          </a:xfrm>
          <a:prstGeom prst="rect">
            <a:avLst/>
          </a:prstGeom>
        </p:spPr>
        <p:txBody>
          <a:bodyPr anchor="ctr"/>
          <a:lstStyle>
            <a:lvl1pPr algn="r">
              <a:defRPr sz="1200">
                <a:solidFill>
                  <a:schemeClr val="accent4"/>
                </a:solidFill>
                <a:latin typeface="+mn-lt"/>
              </a:defRPr>
            </a:lvl1pPr>
          </a:lstStyle>
          <a:p>
            <a:r>
              <a:rPr lang="en-US"/>
              <a:t>JUNE 2024 </a:t>
            </a:r>
            <a:endParaRPr lang="en-US" dirty="0"/>
          </a:p>
        </p:txBody>
      </p:sp>
      <p:sp>
        <p:nvSpPr>
          <p:cNvPr id="34" name="Title 1">
            <a:extLst>
              <a:ext uri="{FF2B5EF4-FFF2-40B4-BE49-F238E27FC236}">
                <a16:creationId xmlns:a16="http://schemas.microsoft.com/office/drawing/2014/main" id="{2924316E-D172-EC4E-A6A7-6AA19A58DEDF}"/>
              </a:ext>
            </a:extLst>
          </p:cNvPr>
          <p:cNvSpPr>
            <a:spLocks noGrp="1"/>
          </p:cNvSpPr>
          <p:nvPr>
            <p:ph type="title"/>
          </p:nvPr>
        </p:nvSpPr>
        <p:spPr>
          <a:xfrm>
            <a:off x="3567948" y="365125"/>
            <a:ext cx="8146724" cy="1143645"/>
          </a:xfrm>
        </p:spPr>
        <p:txBody>
          <a:bodyPr>
            <a:normAutofit/>
          </a:bodyPr>
          <a:lstStyle>
            <a:lvl1pPr>
              <a:defRPr sz="5400">
                <a:solidFill>
                  <a:schemeClr val="accent3">
                    <a:lumMod val="75000"/>
                  </a:schemeClr>
                </a:solidFill>
                <a:latin typeface="+mj-lt"/>
              </a:defRPr>
            </a:lvl1pPr>
          </a:lstStyle>
          <a:p>
            <a:r>
              <a:rPr lang="en-US"/>
              <a:t>Click to edit Master title style</a:t>
            </a:r>
          </a:p>
        </p:txBody>
      </p:sp>
      <p:sp>
        <p:nvSpPr>
          <p:cNvPr id="35" name="Text Placeholder 16">
            <a:extLst>
              <a:ext uri="{FF2B5EF4-FFF2-40B4-BE49-F238E27FC236}">
                <a16:creationId xmlns:a16="http://schemas.microsoft.com/office/drawing/2014/main" id="{0B629AF4-134C-4748-A752-1763CA6208C9}"/>
              </a:ext>
            </a:extLst>
          </p:cNvPr>
          <p:cNvSpPr>
            <a:spLocks noGrp="1"/>
          </p:cNvSpPr>
          <p:nvPr>
            <p:ph type="body" sz="quarter" idx="14" hasCustomPrompt="1"/>
          </p:nvPr>
        </p:nvSpPr>
        <p:spPr>
          <a:xfrm>
            <a:off x="3567948" y="1316736"/>
            <a:ext cx="8146724" cy="649435"/>
          </a:xfrm>
        </p:spPr>
        <p:txBody>
          <a:bodyPr anchor="ctr" anchorCtr="0">
            <a:normAutofit/>
          </a:bodyPr>
          <a:lstStyle>
            <a:lvl1pPr marL="0" indent="0" algn="l">
              <a:buNone/>
              <a:defRPr sz="2400">
                <a:solidFill>
                  <a:schemeClr val="accent3">
                    <a:lumMod val="75000"/>
                  </a:schemeClr>
                </a:solidFill>
                <a:latin typeface="+mn-lt"/>
              </a:defRPr>
            </a:lvl1pPr>
            <a:lvl2pPr marL="457200" indent="0" algn="ctr">
              <a:buNone/>
              <a:defRPr>
                <a:solidFill>
                  <a:schemeClr val="bg1"/>
                </a:solidFill>
                <a:latin typeface="Avenir Next LT Pro" panose="020B0504020202020204" pitchFamily="34" charset="77"/>
              </a:defRPr>
            </a:lvl2pPr>
            <a:lvl3pPr marL="914400" indent="0" algn="ctr">
              <a:buNone/>
              <a:defRPr>
                <a:solidFill>
                  <a:schemeClr val="bg1"/>
                </a:solidFill>
                <a:latin typeface="Avenir Next LT Pro" panose="020B0504020202020204" pitchFamily="34" charset="77"/>
              </a:defRPr>
            </a:lvl3pPr>
            <a:lvl4pPr marL="1371600" indent="0" algn="ctr">
              <a:buNone/>
              <a:defRPr>
                <a:solidFill>
                  <a:schemeClr val="bg1"/>
                </a:solidFill>
                <a:latin typeface="Avenir Next LT Pro" panose="020B0504020202020204" pitchFamily="34" charset="77"/>
              </a:defRPr>
            </a:lvl4pPr>
            <a:lvl5pPr marL="1828800" indent="0" algn="ctr">
              <a:buNone/>
              <a:defRPr>
                <a:solidFill>
                  <a:schemeClr val="bg1"/>
                </a:solidFill>
                <a:latin typeface="Avenir Next LT Pro" panose="020B0504020202020204" pitchFamily="34" charset="77"/>
              </a:defRPr>
            </a:lvl5pPr>
          </a:lstStyle>
          <a:p>
            <a:pPr lvl="0"/>
            <a:r>
              <a:rPr lang="en-US" dirty="0"/>
              <a:t>Click to edit master text styles</a:t>
            </a:r>
          </a:p>
        </p:txBody>
      </p:sp>
    </p:spTree>
    <p:extLst>
      <p:ext uri="{BB962C8B-B14F-4D97-AF65-F5344CB8AC3E}">
        <p14:creationId xmlns:p14="http://schemas.microsoft.com/office/powerpoint/2010/main" val="4217894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Ph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D3B8D75-6B10-9447-B5A5-915564B149B8}"/>
              </a:ext>
            </a:extLst>
          </p:cNvPr>
          <p:cNvSpPr>
            <a:spLocks noGrp="1"/>
          </p:cNvSpPr>
          <p:nvPr>
            <p:ph type="pic" sz="quarter" idx="10"/>
          </p:nvPr>
        </p:nvSpPr>
        <p:spPr>
          <a:xfrm>
            <a:off x="603504" y="2361606"/>
            <a:ext cx="2276856" cy="2260600"/>
          </a:xfrm>
        </p:spPr>
        <p:txBody>
          <a:bodyPr/>
          <a:lstStyle>
            <a:lvl1pPr>
              <a:defRPr>
                <a:latin typeface="+mn-lt"/>
              </a:defRPr>
            </a:lvl1pPr>
          </a:lstStyle>
          <a:p>
            <a:r>
              <a:rPr lang="en-US"/>
              <a:t>Click icon to add picture</a:t>
            </a:r>
            <a:endParaRPr lang="en-US" dirty="0"/>
          </a:p>
        </p:txBody>
      </p:sp>
      <p:sp>
        <p:nvSpPr>
          <p:cNvPr id="8" name="Picture Placeholder 6">
            <a:extLst>
              <a:ext uri="{FF2B5EF4-FFF2-40B4-BE49-F238E27FC236}">
                <a16:creationId xmlns:a16="http://schemas.microsoft.com/office/drawing/2014/main" id="{72705F2C-1825-0440-83D2-2EE05E0D06F4}"/>
              </a:ext>
            </a:extLst>
          </p:cNvPr>
          <p:cNvSpPr>
            <a:spLocks noGrp="1"/>
          </p:cNvSpPr>
          <p:nvPr>
            <p:ph type="pic" sz="quarter" idx="11"/>
          </p:nvPr>
        </p:nvSpPr>
        <p:spPr>
          <a:xfrm>
            <a:off x="3511296" y="2361606"/>
            <a:ext cx="2276856" cy="2260600"/>
          </a:xfrm>
        </p:spPr>
        <p:txBody>
          <a:bodyPr/>
          <a:lstStyle>
            <a:lvl1pPr>
              <a:defRPr>
                <a:latin typeface="+mn-lt"/>
              </a:defRPr>
            </a:lvl1pPr>
          </a:lstStyle>
          <a:p>
            <a:r>
              <a:rPr lang="en-US"/>
              <a:t>Click icon to add picture</a:t>
            </a:r>
            <a:endParaRPr lang="en-US" dirty="0"/>
          </a:p>
        </p:txBody>
      </p:sp>
      <p:sp>
        <p:nvSpPr>
          <p:cNvPr id="9" name="Picture Placeholder 6">
            <a:extLst>
              <a:ext uri="{FF2B5EF4-FFF2-40B4-BE49-F238E27FC236}">
                <a16:creationId xmlns:a16="http://schemas.microsoft.com/office/drawing/2014/main" id="{15278A30-5578-C142-9C42-1BC018A28216}"/>
              </a:ext>
            </a:extLst>
          </p:cNvPr>
          <p:cNvSpPr>
            <a:spLocks noGrp="1"/>
          </p:cNvSpPr>
          <p:nvPr>
            <p:ph type="pic" sz="quarter" idx="12"/>
          </p:nvPr>
        </p:nvSpPr>
        <p:spPr>
          <a:xfrm>
            <a:off x="6437376" y="2361606"/>
            <a:ext cx="2276856" cy="2260600"/>
          </a:xfrm>
        </p:spPr>
        <p:txBody>
          <a:bodyPr/>
          <a:lstStyle>
            <a:lvl1pPr>
              <a:defRPr>
                <a:latin typeface="+mn-lt"/>
              </a:defRPr>
            </a:lvl1pPr>
          </a:lstStyle>
          <a:p>
            <a:r>
              <a:rPr lang="en-US"/>
              <a:t>Click icon to add picture</a:t>
            </a:r>
            <a:endParaRPr lang="en-US" dirty="0"/>
          </a:p>
        </p:txBody>
      </p:sp>
      <p:sp>
        <p:nvSpPr>
          <p:cNvPr id="10" name="Picture Placeholder 6">
            <a:extLst>
              <a:ext uri="{FF2B5EF4-FFF2-40B4-BE49-F238E27FC236}">
                <a16:creationId xmlns:a16="http://schemas.microsoft.com/office/drawing/2014/main" id="{37643B00-2ED4-E345-970A-099755FD3F4B}"/>
              </a:ext>
            </a:extLst>
          </p:cNvPr>
          <p:cNvSpPr>
            <a:spLocks noGrp="1"/>
          </p:cNvSpPr>
          <p:nvPr>
            <p:ph type="pic" sz="quarter" idx="13"/>
          </p:nvPr>
        </p:nvSpPr>
        <p:spPr>
          <a:xfrm>
            <a:off x="9381744" y="2361606"/>
            <a:ext cx="2276856" cy="2260600"/>
          </a:xfrm>
        </p:spPr>
        <p:txBody>
          <a:bodyPr/>
          <a:lstStyle>
            <a:lvl1pPr>
              <a:defRPr>
                <a:latin typeface="+mn-lt"/>
              </a:defRPr>
            </a:lvl1pPr>
          </a:lstStyle>
          <a:p>
            <a:r>
              <a:rPr lang="en-US"/>
              <a:t>Click icon to add picture</a:t>
            </a:r>
            <a:endParaRPr lang="en-US" dirty="0"/>
          </a:p>
        </p:txBody>
      </p:sp>
      <p:sp>
        <p:nvSpPr>
          <p:cNvPr id="18" name="Text Placeholder 17">
            <a:extLst>
              <a:ext uri="{FF2B5EF4-FFF2-40B4-BE49-F238E27FC236}">
                <a16:creationId xmlns:a16="http://schemas.microsoft.com/office/drawing/2014/main" id="{203C2A7B-004A-6944-9A08-8A5A14288742}"/>
              </a:ext>
            </a:extLst>
          </p:cNvPr>
          <p:cNvSpPr>
            <a:spLocks noGrp="1"/>
          </p:cNvSpPr>
          <p:nvPr>
            <p:ph type="body" sz="quarter" idx="14" hasCustomPrompt="1"/>
          </p:nvPr>
        </p:nvSpPr>
        <p:spPr>
          <a:xfrm>
            <a:off x="603504" y="4764024"/>
            <a:ext cx="2347067" cy="274320"/>
          </a:xfrm>
        </p:spPr>
        <p:txBody>
          <a:bodyPr lIns="0" anchor="ctr" anchorCtr="0">
            <a:noAutofit/>
          </a:bodyPr>
          <a:lstStyle>
            <a:lvl1pPr marL="0" indent="0" algn="l">
              <a:buNone/>
              <a:defRPr sz="1400" b="1">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dirty="0"/>
              <a:t>Click to edit master</a:t>
            </a:r>
          </a:p>
        </p:txBody>
      </p:sp>
      <p:sp>
        <p:nvSpPr>
          <p:cNvPr id="19" name="Text Placeholder 17">
            <a:extLst>
              <a:ext uri="{FF2B5EF4-FFF2-40B4-BE49-F238E27FC236}">
                <a16:creationId xmlns:a16="http://schemas.microsoft.com/office/drawing/2014/main" id="{6EF996A9-9D54-1B4A-AD33-90E32A3ABD05}"/>
              </a:ext>
            </a:extLst>
          </p:cNvPr>
          <p:cNvSpPr>
            <a:spLocks noGrp="1"/>
          </p:cNvSpPr>
          <p:nvPr>
            <p:ph type="body" sz="quarter" idx="15" hasCustomPrompt="1"/>
          </p:nvPr>
        </p:nvSpPr>
        <p:spPr>
          <a:xfrm>
            <a:off x="603504" y="5026714"/>
            <a:ext cx="2347067" cy="274320"/>
          </a:xfrm>
        </p:spPr>
        <p:txBody>
          <a:bodyPr lIns="0">
            <a:noAutofit/>
          </a:bodyPr>
          <a:lstStyle>
            <a:lvl1pPr marL="0" indent="0" algn="l">
              <a:lnSpc>
                <a:spcPct val="100000"/>
              </a:lnSpc>
              <a:buNone/>
              <a:defRPr sz="1400">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dirty="0"/>
              <a:t>Click to edit master</a:t>
            </a:r>
          </a:p>
        </p:txBody>
      </p:sp>
      <p:sp>
        <p:nvSpPr>
          <p:cNvPr id="20" name="Text Placeholder 17">
            <a:extLst>
              <a:ext uri="{FF2B5EF4-FFF2-40B4-BE49-F238E27FC236}">
                <a16:creationId xmlns:a16="http://schemas.microsoft.com/office/drawing/2014/main" id="{76FA6F28-6734-0347-851C-F4834CE1DF6F}"/>
              </a:ext>
            </a:extLst>
          </p:cNvPr>
          <p:cNvSpPr>
            <a:spLocks noGrp="1"/>
          </p:cNvSpPr>
          <p:nvPr>
            <p:ph type="body" sz="quarter" idx="16" hasCustomPrompt="1"/>
          </p:nvPr>
        </p:nvSpPr>
        <p:spPr>
          <a:xfrm>
            <a:off x="3511296" y="4764024"/>
            <a:ext cx="2347067" cy="274320"/>
          </a:xfrm>
        </p:spPr>
        <p:txBody>
          <a:bodyPr lIns="0" anchor="ctr" anchorCtr="0">
            <a:noAutofit/>
          </a:bodyPr>
          <a:lstStyle>
            <a:lvl1pPr marL="0" indent="0" algn="l">
              <a:buNone/>
              <a:defRPr sz="1400" b="1">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21" name="Text Placeholder 17">
            <a:extLst>
              <a:ext uri="{FF2B5EF4-FFF2-40B4-BE49-F238E27FC236}">
                <a16:creationId xmlns:a16="http://schemas.microsoft.com/office/drawing/2014/main" id="{4271280C-64AE-AD4D-AB89-068820A665CC}"/>
              </a:ext>
            </a:extLst>
          </p:cNvPr>
          <p:cNvSpPr>
            <a:spLocks noGrp="1"/>
          </p:cNvSpPr>
          <p:nvPr>
            <p:ph type="body" sz="quarter" idx="17" hasCustomPrompt="1"/>
          </p:nvPr>
        </p:nvSpPr>
        <p:spPr>
          <a:xfrm>
            <a:off x="3511296" y="5026714"/>
            <a:ext cx="2347067" cy="274320"/>
          </a:xfrm>
        </p:spPr>
        <p:txBody>
          <a:bodyPr lIns="0">
            <a:noAutofit/>
          </a:bodyPr>
          <a:lstStyle>
            <a:lvl1pPr marL="0" indent="0" algn="l">
              <a:lnSpc>
                <a:spcPct val="100000"/>
              </a:lnSpc>
              <a:buNone/>
              <a:defRPr sz="1400">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22" name="Text Placeholder 17">
            <a:extLst>
              <a:ext uri="{FF2B5EF4-FFF2-40B4-BE49-F238E27FC236}">
                <a16:creationId xmlns:a16="http://schemas.microsoft.com/office/drawing/2014/main" id="{43EC4F5D-6060-D44A-AA11-7D91B388F91F}"/>
              </a:ext>
            </a:extLst>
          </p:cNvPr>
          <p:cNvSpPr>
            <a:spLocks noGrp="1"/>
          </p:cNvSpPr>
          <p:nvPr>
            <p:ph type="body" sz="quarter" idx="18" hasCustomPrompt="1"/>
          </p:nvPr>
        </p:nvSpPr>
        <p:spPr>
          <a:xfrm>
            <a:off x="6437376" y="4764024"/>
            <a:ext cx="2331720" cy="274320"/>
          </a:xfrm>
        </p:spPr>
        <p:txBody>
          <a:bodyPr lIns="0" anchor="ctr" anchorCtr="0">
            <a:noAutofit/>
          </a:bodyPr>
          <a:lstStyle>
            <a:lvl1pPr marL="0" indent="0" algn="l">
              <a:buNone/>
              <a:defRPr sz="1400" b="1">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23" name="Text Placeholder 17">
            <a:extLst>
              <a:ext uri="{FF2B5EF4-FFF2-40B4-BE49-F238E27FC236}">
                <a16:creationId xmlns:a16="http://schemas.microsoft.com/office/drawing/2014/main" id="{383FAE66-0948-F840-B835-8C2A2BFD9BCC}"/>
              </a:ext>
            </a:extLst>
          </p:cNvPr>
          <p:cNvSpPr>
            <a:spLocks noGrp="1"/>
          </p:cNvSpPr>
          <p:nvPr>
            <p:ph type="body" sz="quarter" idx="19" hasCustomPrompt="1"/>
          </p:nvPr>
        </p:nvSpPr>
        <p:spPr>
          <a:xfrm>
            <a:off x="6437376" y="5026714"/>
            <a:ext cx="2331720" cy="274320"/>
          </a:xfrm>
        </p:spPr>
        <p:txBody>
          <a:bodyPr lIns="0">
            <a:noAutofit/>
          </a:bodyPr>
          <a:lstStyle>
            <a:lvl1pPr marL="0" indent="0" algn="l">
              <a:lnSpc>
                <a:spcPct val="100000"/>
              </a:lnSpc>
              <a:buNone/>
              <a:defRPr sz="1400">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24" name="Text Placeholder 17">
            <a:extLst>
              <a:ext uri="{FF2B5EF4-FFF2-40B4-BE49-F238E27FC236}">
                <a16:creationId xmlns:a16="http://schemas.microsoft.com/office/drawing/2014/main" id="{D50DA907-6313-0542-99CF-7EAEA36FEBDC}"/>
              </a:ext>
            </a:extLst>
          </p:cNvPr>
          <p:cNvSpPr>
            <a:spLocks noGrp="1"/>
          </p:cNvSpPr>
          <p:nvPr>
            <p:ph type="body" sz="quarter" idx="20" hasCustomPrompt="1"/>
          </p:nvPr>
        </p:nvSpPr>
        <p:spPr>
          <a:xfrm>
            <a:off x="9381744" y="4764024"/>
            <a:ext cx="2332882" cy="274320"/>
          </a:xfrm>
        </p:spPr>
        <p:txBody>
          <a:bodyPr lIns="0" anchor="ctr" anchorCtr="0">
            <a:noAutofit/>
          </a:bodyPr>
          <a:lstStyle>
            <a:lvl1pPr marL="0" indent="0" algn="l">
              <a:buNone/>
              <a:defRPr sz="1400" b="1">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25" name="Text Placeholder 17">
            <a:extLst>
              <a:ext uri="{FF2B5EF4-FFF2-40B4-BE49-F238E27FC236}">
                <a16:creationId xmlns:a16="http://schemas.microsoft.com/office/drawing/2014/main" id="{E629D646-8650-0249-9329-D5B08275500B}"/>
              </a:ext>
            </a:extLst>
          </p:cNvPr>
          <p:cNvSpPr>
            <a:spLocks noGrp="1"/>
          </p:cNvSpPr>
          <p:nvPr>
            <p:ph type="body" sz="quarter" idx="21" hasCustomPrompt="1"/>
          </p:nvPr>
        </p:nvSpPr>
        <p:spPr>
          <a:xfrm>
            <a:off x="9381744" y="5026714"/>
            <a:ext cx="2332882" cy="274320"/>
          </a:xfrm>
        </p:spPr>
        <p:txBody>
          <a:bodyPr lIns="0">
            <a:noAutofit/>
          </a:bodyPr>
          <a:lstStyle>
            <a:lvl1pPr marL="0" indent="0" algn="l">
              <a:lnSpc>
                <a:spcPct val="100000"/>
              </a:lnSpc>
              <a:buNone/>
              <a:defRPr sz="1400">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29" name="Rectangle 28">
            <a:extLst>
              <a:ext uri="{FF2B5EF4-FFF2-40B4-BE49-F238E27FC236}">
                <a16:creationId xmlns:a16="http://schemas.microsoft.com/office/drawing/2014/main" id="{B12E59B1-A6F6-694C-A6E9-74D1D17DFAA8}"/>
              </a:ext>
            </a:extLst>
          </p:cNvPr>
          <p:cNvSpPr/>
          <p:nvPr userDrawn="1"/>
        </p:nvSpPr>
        <p:spPr>
          <a:xfrm>
            <a:off x="-5326" y="0"/>
            <a:ext cx="12208042" cy="17282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ooter Placeholder 2">
            <a:extLst>
              <a:ext uri="{FF2B5EF4-FFF2-40B4-BE49-F238E27FC236}">
                <a16:creationId xmlns:a16="http://schemas.microsoft.com/office/drawing/2014/main" id="{012CB6C2-8938-6442-8261-95818D6B720D}"/>
              </a:ext>
            </a:extLst>
          </p:cNvPr>
          <p:cNvSpPr>
            <a:spLocks noGrp="1"/>
          </p:cNvSpPr>
          <p:nvPr>
            <p:ph type="ftr" sz="quarter" idx="22"/>
          </p:nvPr>
        </p:nvSpPr>
        <p:spPr>
          <a:xfrm>
            <a:off x="4038600" y="6356350"/>
            <a:ext cx="4114800" cy="365125"/>
          </a:xfrm>
        </p:spPr>
        <p:txBody>
          <a:bodyPr/>
          <a:lstStyle>
            <a:lvl1pPr algn="ctr">
              <a:defRPr>
                <a:solidFill>
                  <a:schemeClr val="accent4"/>
                </a:solidFill>
                <a:latin typeface="+mn-lt"/>
              </a:defRPr>
            </a:lvl1pPr>
          </a:lstStyle>
          <a:p>
            <a:r>
              <a:rPr lang="en-US"/>
              <a:t>2WAY FM 3 YEAR STRATEGY  DECK</a:t>
            </a:r>
            <a:endParaRPr lang="en-US" dirty="0"/>
          </a:p>
        </p:txBody>
      </p:sp>
      <p:sp>
        <p:nvSpPr>
          <p:cNvPr id="39" name="Date Placeholder 3">
            <a:extLst>
              <a:ext uri="{FF2B5EF4-FFF2-40B4-BE49-F238E27FC236}">
                <a16:creationId xmlns:a16="http://schemas.microsoft.com/office/drawing/2014/main" id="{A85C6B76-F9A5-5F42-9C52-6FB7B7784141}"/>
              </a:ext>
            </a:extLst>
          </p:cNvPr>
          <p:cNvSpPr>
            <a:spLocks noGrp="1"/>
          </p:cNvSpPr>
          <p:nvPr>
            <p:ph type="dt" sz="half" idx="23"/>
          </p:nvPr>
        </p:nvSpPr>
        <p:spPr>
          <a:xfrm>
            <a:off x="10285388" y="6356350"/>
            <a:ext cx="1429283" cy="365125"/>
          </a:xfrm>
          <a:prstGeom prst="rect">
            <a:avLst/>
          </a:prstGeom>
        </p:spPr>
        <p:txBody>
          <a:bodyPr anchor="ctr"/>
          <a:lstStyle>
            <a:lvl1pPr algn="r">
              <a:defRPr sz="1200">
                <a:solidFill>
                  <a:schemeClr val="accent4"/>
                </a:solidFill>
                <a:latin typeface="+mn-lt"/>
              </a:defRPr>
            </a:lvl1pPr>
          </a:lstStyle>
          <a:p>
            <a:r>
              <a:rPr lang="en-US"/>
              <a:t>JUNE 2024 </a:t>
            </a:r>
            <a:endParaRPr lang="en-US" dirty="0"/>
          </a:p>
        </p:txBody>
      </p:sp>
      <p:sp>
        <p:nvSpPr>
          <p:cNvPr id="40" name="Slide Number Placeholder 5">
            <a:extLst>
              <a:ext uri="{FF2B5EF4-FFF2-40B4-BE49-F238E27FC236}">
                <a16:creationId xmlns:a16="http://schemas.microsoft.com/office/drawing/2014/main" id="{C2936759-3855-E144-8703-79F4224F2268}"/>
              </a:ext>
            </a:extLst>
          </p:cNvPr>
          <p:cNvSpPr>
            <a:spLocks noGrp="1"/>
          </p:cNvSpPr>
          <p:nvPr>
            <p:ph type="sldNum" sz="quarter" idx="24"/>
          </p:nvPr>
        </p:nvSpPr>
        <p:spPr>
          <a:xfrm>
            <a:off x="492917" y="6356350"/>
            <a:ext cx="1104900" cy="365125"/>
          </a:xfrm>
          <a:prstGeom prst="rect">
            <a:avLst/>
          </a:prstGeom>
        </p:spPr>
        <p:txBody>
          <a:bodyPr lIns="91440" anchor="ctr"/>
          <a:lstStyle>
            <a:lvl1pPr>
              <a:defRPr sz="1200">
                <a:solidFill>
                  <a:schemeClr val="accent4"/>
                </a:solidFill>
                <a:latin typeface="+mn-lt"/>
              </a:defRPr>
            </a:lvl1pPr>
          </a:lstStyle>
          <a:p>
            <a:fld id="{D156BFF5-A11A-234E-A308-E7366A28581C}" type="slidenum">
              <a:rPr lang="en-US" smtClean="0"/>
              <a:pPr/>
              <a:t>‹#›</a:t>
            </a:fld>
            <a:endParaRPr lang="en-US" dirty="0"/>
          </a:p>
        </p:txBody>
      </p:sp>
      <p:sp>
        <p:nvSpPr>
          <p:cNvPr id="42" name="Title 1">
            <a:extLst>
              <a:ext uri="{FF2B5EF4-FFF2-40B4-BE49-F238E27FC236}">
                <a16:creationId xmlns:a16="http://schemas.microsoft.com/office/drawing/2014/main" id="{8FE32960-3616-C44A-82B2-EE3A9BC5FC0A}"/>
              </a:ext>
            </a:extLst>
          </p:cNvPr>
          <p:cNvSpPr>
            <a:spLocks noGrp="1"/>
          </p:cNvSpPr>
          <p:nvPr>
            <p:ph type="title"/>
          </p:nvPr>
        </p:nvSpPr>
        <p:spPr>
          <a:xfrm>
            <a:off x="492917" y="365125"/>
            <a:ext cx="11221755" cy="1143645"/>
          </a:xfrm>
        </p:spPr>
        <p:txBody>
          <a:bodyPr>
            <a:normAutofit/>
          </a:bodyPr>
          <a:lstStyle>
            <a:lvl1pPr>
              <a:defRPr sz="5400">
                <a:solidFill>
                  <a:schemeClr val="bg2">
                    <a:lumMod val="75000"/>
                  </a:schemeClr>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875107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 Photo">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C4839BE7-AF0B-364A-9D3D-497DCD209D1B}"/>
              </a:ext>
            </a:extLst>
          </p:cNvPr>
          <p:cNvSpPr/>
          <p:nvPr userDrawn="1"/>
        </p:nvSpPr>
        <p:spPr>
          <a:xfrm>
            <a:off x="-5326" y="0"/>
            <a:ext cx="12197326" cy="17282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icture Placeholder 6">
            <a:extLst>
              <a:ext uri="{FF2B5EF4-FFF2-40B4-BE49-F238E27FC236}">
                <a16:creationId xmlns:a16="http://schemas.microsoft.com/office/drawing/2014/main" id="{7D3B8D75-6B10-9447-B5A5-915564B149B8}"/>
              </a:ext>
            </a:extLst>
          </p:cNvPr>
          <p:cNvSpPr>
            <a:spLocks noGrp="1" noChangeAspect="1"/>
          </p:cNvSpPr>
          <p:nvPr>
            <p:ph type="pic" sz="quarter" idx="10"/>
          </p:nvPr>
        </p:nvSpPr>
        <p:spPr>
          <a:xfrm>
            <a:off x="576072" y="2120239"/>
            <a:ext cx="1097280" cy="1097280"/>
          </a:xfrm>
        </p:spPr>
        <p:txBody>
          <a:bodyPr anchor="ctr">
            <a:normAutofit/>
          </a:bodyPr>
          <a:lstStyle>
            <a:lvl1pPr marL="0" indent="0" algn="ctr">
              <a:spcBef>
                <a:spcPts val="0"/>
              </a:spcBef>
              <a:buNone/>
              <a:defRPr sz="800">
                <a:latin typeface="+mn-lt"/>
              </a:defRPr>
            </a:lvl1pPr>
          </a:lstStyle>
          <a:p>
            <a:r>
              <a:rPr lang="en-US"/>
              <a:t>Click icon to add picture</a:t>
            </a:r>
            <a:endParaRPr lang="en-US" dirty="0"/>
          </a:p>
        </p:txBody>
      </p:sp>
      <p:sp>
        <p:nvSpPr>
          <p:cNvPr id="18" name="Text Placeholder 17">
            <a:extLst>
              <a:ext uri="{FF2B5EF4-FFF2-40B4-BE49-F238E27FC236}">
                <a16:creationId xmlns:a16="http://schemas.microsoft.com/office/drawing/2014/main" id="{203C2A7B-004A-6944-9A08-8A5A14288742}"/>
              </a:ext>
            </a:extLst>
          </p:cNvPr>
          <p:cNvSpPr>
            <a:spLocks noGrp="1"/>
          </p:cNvSpPr>
          <p:nvPr>
            <p:ph type="body" sz="quarter" idx="14" hasCustomPrompt="1"/>
          </p:nvPr>
        </p:nvSpPr>
        <p:spPr>
          <a:xfrm>
            <a:off x="576072" y="3344165"/>
            <a:ext cx="2103120" cy="274320"/>
          </a:xfrm>
        </p:spPr>
        <p:txBody>
          <a:bodyPr lIns="0" anchor="ctr" anchorCtr="0">
            <a:noAutofit/>
          </a:bodyPr>
          <a:lstStyle>
            <a:lvl1pPr marL="0" indent="0" algn="l">
              <a:buNone/>
              <a:defRPr sz="1400" b="1">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19" name="Text Placeholder 17">
            <a:extLst>
              <a:ext uri="{FF2B5EF4-FFF2-40B4-BE49-F238E27FC236}">
                <a16:creationId xmlns:a16="http://schemas.microsoft.com/office/drawing/2014/main" id="{6EF996A9-9D54-1B4A-AD33-90E32A3ABD05}"/>
              </a:ext>
            </a:extLst>
          </p:cNvPr>
          <p:cNvSpPr>
            <a:spLocks noGrp="1"/>
          </p:cNvSpPr>
          <p:nvPr>
            <p:ph type="body" sz="quarter" idx="15" hasCustomPrompt="1"/>
          </p:nvPr>
        </p:nvSpPr>
        <p:spPr>
          <a:xfrm>
            <a:off x="576072" y="3642434"/>
            <a:ext cx="2103120" cy="274320"/>
          </a:xfrm>
        </p:spPr>
        <p:txBody>
          <a:bodyPr lIns="0">
            <a:noAutofit/>
          </a:bodyPr>
          <a:lstStyle>
            <a:lvl1pPr marL="0" indent="0" algn="l">
              <a:buNone/>
              <a:defRPr sz="1400" b="0">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28" name="Picture Placeholder 6">
            <a:extLst>
              <a:ext uri="{FF2B5EF4-FFF2-40B4-BE49-F238E27FC236}">
                <a16:creationId xmlns:a16="http://schemas.microsoft.com/office/drawing/2014/main" id="{6BB2E4EC-B8A1-CD41-9057-9AE6A7882BB2}"/>
              </a:ext>
            </a:extLst>
          </p:cNvPr>
          <p:cNvSpPr>
            <a:spLocks noGrp="1" noChangeAspect="1"/>
          </p:cNvSpPr>
          <p:nvPr>
            <p:ph type="pic" sz="quarter" idx="16"/>
          </p:nvPr>
        </p:nvSpPr>
        <p:spPr>
          <a:xfrm>
            <a:off x="3557016" y="2120239"/>
            <a:ext cx="1097280" cy="1097280"/>
          </a:xfrm>
        </p:spPr>
        <p:txBody>
          <a:bodyPr anchor="ctr">
            <a:normAutofit/>
          </a:bodyPr>
          <a:lstStyle>
            <a:lvl1pPr marL="0" indent="0" algn="ctr">
              <a:spcBef>
                <a:spcPts val="0"/>
              </a:spcBef>
              <a:buNone/>
              <a:defRPr sz="800">
                <a:latin typeface="+mn-lt"/>
              </a:defRPr>
            </a:lvl1pPr>
          </a:lstStyle>
          <a:p>
            <a:r>
              <a:rPr lang="en-US"/>
              <a:t>Click icon to add picture</a:t>
            </a:r>
            <a:endParaRPr lang="en-US" dirty="0"/>
          </a:p>
        </p:txBody>
      </p:sp>
      <p:sp>
        <p:nvSpPr>
          <p:cNvPr id="30" name="Text Placeholder 17">
            <a:extLst>
              <a:ext uri="{FF2B5EF4-FFF2-40B4-BE49-F238E27FC236}">
                <a16:creationId xmlns:a16="http://schemas.microsoft.com/office/drawing/2014/main" id="{CB8AD6F6-1B62-494C-8767-CC218F0E490B}"/>
              </a:ext>
            </a:extLst>
          </p:cNvPr>
          <p:cNvSpPr>
            <a:spLocks noGrp="1"/>
          </p:cNvSpPr>
          <p:nvPr>
            <p:ph type="body" sz="quarter" idx="17" hasCustomPrompt="1"/>
          </p:nvPr>
        </p:nvSpPr>
        <p:spPr>
          <a:xfrm>
            <a:off x="3557016" y="3344165"/>
            <a:ext cx="2103120" cy="274320"/>
          </a:xfrm>
        </p:spPr>
        <p:txBody>
          <a:bodyPr lIns="0" anchor="ctr" anchorCtr="0">
            <a:noAutofit/>
          </a:bodyPr>
          <a:lstStyle>
            <a:lvl1pPr marL="0" indent="0" algn="l">
              <a:buNone/>
              <a:defRPr sz="1400" b="1">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31" name="Text Placeholder 17">
            <a:extLst>
              <a:ext uri="{FF2B5EF4-FFF2-40B4-BE49-F238E27FC236}">
                <a16:creationId xmlns:a16="http://schemas.microsoft.com/office/drawing/2014/main" id="{7A812F38-0F8B-6444-AD60-2F65D017B27C}"/>
              </a:ext>
            </a:extLst>
          </p:cNvPr>
          <p:cNvSpPr>
            <a:spLocks noGrp="1"/>
          </p:cNvSpPr>
          <p:nvPr>
            <p:ph type="body" sz="quarter" idx="18" hasCustomPrompt="1"/>
          </p:nvPr>
        </p:nvSpPr>
        <p:spPr>
          <a:xfrm>
            <a:off x="3557016" y="3642434"/>
            <a:ext cx="2103120" cy="274320"/>
          </a:xfrm>
        </p:spPr>
        <p:txBody>
          <a:bodyPr lIns="0">
            <a:noAutofit/>
          </a:bodyPr>
          <a:lstStyle>
            <a:lvl1pPr marL="0" indent="0" algn="l">
              <a:buNone/>
              <a:defRPr sz="1400" b="0">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32" name="Picture Placeholder 6">
            <a:extLst>
              <a:ext uri="{FF2B5EF4-FFF2-40B4-BE49-F238E27FC236}">
                <a16:creationId xmlns:a16="http://schemas.microsoft.com/office/drawing/2014/main" id="{3A006211-ACE1-FE46-9F10-A3D8E80651A2}"/>
              </a:ext>
            </a:extLst>
          </p:cNvPr>
          <p:cNvSpPr>
            <a:spLocks noGrp="1" noChangeAspect="1"/>
          </p:cNvSpPr>
          <p:nvPr>
            <p:ph type="pic" sz="quarter" idx="19"/>
          </p:nvPr>
        </p:nvSpPr>
        <p:spPr>
          <a:xfrm>
            <a:off x="6556248" y="2120239"/>
            <a:ext cx="1097280" cy="1097280"/>
          </a:xfrm>
        </p:spPr>
        <p:txBody>
          <a:bodyPr anchor="ctr">
            <a:normAutofit/>
          </a:bodyPr>
          <a:lstStyle>
            <a:lvl1pPr marL="0" indent="0" algn="ctr">
              <a:spcBef>
                <a:spcPts val="0"/>
              </a:spcBef>
              <a:buNone/>
              <a:defRPr sz="800">
                <a:latin typeface="+mn-lt"/>
              </a:defRPr>
            </a:lvl1pPr>
          </a:lstStyle>
          <a:p>
            <a:r>
              <a:rPr lang="en-US"/>
              <a:t>Click icon to add picture</a:t>
            </a:r>
            <a:endParaRPr lang="en-US" dirty="0"/>
          </a:p>
        </p:txBody>
      </p:sp>
      <p:sp>
        <p:nvSpPr>
          <p:cNvPr id="34" name="Text Placeholder 17">
            <a:extLst>
              <a:ext uri="{FF2B5EF4-FFF2-40B4-BE49-F238E27FC236}">
                <a16:creationId xmlns:a16="http://schemas.microsoft.com/office/drawing/2014/main" id="{1629A601-A52F-B84C-8138-62D4E4BB4BFC}"/>
              </a:ext>
            </a:extLst>
          </p:cNvPr>
          <p:cNvSpPr>
            <a:spLocks noGrp="1"/>
          </p:cNvSpPr>
          <p:nvPr>
            <p:ph type="body" sz="quarter" idx="20" hasCustomPrompt="1"/>
          </p:nvPr>
        </p:nvSpPr>
        <p:spPr>
          <a:xfrm>
            <a:off x="6556248" y="3344165"/>
            <a:ext cx="2103120" cy="274320"/>
          </a:xfrm>
        </p:spPr>
        <p:txBody>
          <a:bodyPr lIns="0" anchor="ctr" anchorCtr="0">
            <a:noAutofit/>
          </a:bodyPr>
          <a:lstStyle>
            <a:lvl1pPr marL="0" indent="0" algn="l">
              <a:buNone/>
              <a:defRPr sz="1400" b="1">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35" name="Text Placeholder 17">
            <a:extLst>
              <a:ext uri="{FF2B5EF4-FFF2-40B4-BE49-F238E27FC236}">
                <a16:creationId xmlns:a16="http://schemas.microsoft.com/office/drawing/2014/main" id="{5AA874B1-682E-8846-A923-D1F12920B9F5}"/>
              </a:ext>
            </a:extLst>
          </p:cNvPr>
          <p:cNvSpPr>
            <a:spLocks noGrp="1"/>
          </p:cNvSpPr>
          <p:nvPr>
            <p:ph type="body" sz="quarter" idx="21" hasCustomPrompt="1"/>
          </p:nvPr>
        </p:nvSpPr>
        <p:spPr>
          <a:xfrm>
            <a:off x="6556248" y="3642434"/>
            <a:ext cx="2103120" cy="274320"/>
          </a:xfrm>
        </p:spPr>
        <p:txBody>
          <a:bodyPr lIns="0">
            <a:noAutofit/>
          </a:bodyPr>
          <a:lstStyle>
            <a:lvl1pPr marL="0" indent="0" algn="l">
              <a:buNone/>
              <a:defRPr sz="1400" b="0">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36" name="Picture Placeholder 6">
            <a:extLst>
              <a:ext uri="{FF2B5EF4-FFF2-40B4-BE49-F238E27FC236}">
                <a16:creationId xmlns:a16="http://schemas.microsoft.com/office/drawing/2014/main" id="{9D6FBD27-4D0C-784C-8752-36876C0C0E82}"/>
              </a:ext>
            </a:extLst>
          </p:cNvPr>
          <p:cNvSpPr>
            <a:spLocks noGrp="1" noChangeAspect="1"/>
          </p:cNvSpPr>
          <p:nvPr>
            <p:ph type="pic" sz="quarter" idx="22"/>
          </p:nvPr>
        </p:nvSpPr>
        <p:spPr>
          <a:xfrm>
            <a:off x="9601200" y="2120239"/>
            <a:ext cx="1097280" cy="1097280"/>
          </a:xfrm>
        </p:spPr>
        <p:txBody>
          <a:bodyPr anchor="ctr">
            <a:normAutofit/>
          </a:bodyPr>
          <a:lstStyle>
            <a:lvl1pPr marL="0" indent="0" algn="ctr">
              <a:spcBef>
                <a:spcPts val="0"/>
              </a:spcBef>
              <a:buNone/>
              <a:defRPr sz="800">
                <a:latin typeface="+mn-lt"/>
              </a:defRPr>
            </a:lvl1pPr>
          </a:lstStyle>
          <a:p>
            <a:r>
              <a:rPr lang="en-US"/>
              <a:t>Click icon to add picture</a:t>
            </a:r>
            <a:endParaRPr lang="en-US" dirty="0"/>
          </a:p>
        </p:txBody>
      </p:sp>
      <p:sp>
        <p:nvSpPr>
          <p:cNvPr id="38" name="Text Placeholder 17">
            <a:extLst>
              <a:ext uri="{FF2B5EF4-FFF2-40B4-BE49-F238E27FC236}">
                <a16:creationId xmlns:a16="http://schemas.microsoft.com/office/drawing/2014/main" id="{6DCEB387-598F-6945-AF2B-1145D25DF9E9}"/>
              </a:ext>
            </a:extLst>
          </p:cNvPr>
          <p:cNvSpPr>
            <a:spLocks noGrp="1"/>
          </p:cNvSpPr>
          <p:nvPr>
            <p:ph type="body" sz="quarter" idx="23" hasCustomPrompt="1"/>
          </p:nvPr>
        </p:nvSpPr>
        <p:spPr>
          <a:xfrm>
            <a:off x="9601200" y="3344165"/>
            <a:ext cx="2103120" cy="274320"/>
          </a:xfrm>
        </p:spPr>
        <p:txBody>
          <a:bodyPr lIns="0" anchor="ctr" anchorCtr="0">
            <a:noAutofit/>
          </a:bodyPr>
          <a:lstStyle>
            <a:lvl1pPr marL="0" indent="0" algn="l">
              <a:buNone/>
              <a:defRPr sz="1400" b="1">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39" name="Text Placeholder 17">
            <a:extLst>
              <a:ext uri="{FF2B5EF4-FFF2-40B4-BE49-F238E27FC236}">
                <a16:creationId xmlns:a16="http://schemas.microsoft.com/office/drawing/2014/main" id="{FB68E8FC-0520-4544-AFF4-3642E9F0C299}"/>
              </a:ext>
            </a:extLst>
          </p:cNvPr>
          <p:cNvSpPr>
            <a:spLocks noGrp="1"/>
          </p:cNvSpPr>
          <p:nvPr>
            <p:ph type="body" sz="quarter" idx="24" hasCustomPrompt="1"/>
          </p:nvPr>
        </p:nvSpPr>
        <p:spPr>
          <a:xfrm>
            <a:off x="9601200" y="3642434"/>
            <a:ext cx="2103120" cy="274320"/>
          </a:xfrm>
        </p:spPr>
        <p:txBody>
          <a:bodyPr lIns="0">
            <a:noAutofit/>
          </a:bodyPr>
          <a:lstStyle>
            <a:lvl1pPr marL="0" indent="0" algn="l">
              <a:buNone/>
              <a:defRPr sz="1400" b="0">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40" name="Picture Placeholder 6">
            <a:extLst>
              <a:ext uri="{FF2B5EF4-FFF2-40B4-BE49-F238E27FC236}">
                <a16:creationId xmlns:a16="http://schemas.microsoft.com/office/drawing/2014/main" id="{BD637557-7B78-3747-9BC4-F35FDBF7FE45}"/>
              </a:ext>
            </a:extLst>
          </p:cNvPr>
          <p:cNvSpPr>
            <a:spLocks noGrp="1" noChangeAspect="1"/>
          </p:cNvSpPr>
          <p:nvPr>
            <p:ph type="pic" sz="quarter" idx="25"/>
          </p:nvPr>
        </p:nvSpPr>
        <p:spPr>
          <a:xfrm>
            <a:off x="576072" y="4222539"/>
            <a:ext cx="1097280" cy="1097280"/>
          </a:xfrm>
        </p:spPr>
        <p:txBody>
          <a:bodyPr anchor="ctr">
            <a:normAutofit/>
          </a:bodyPr>
          <a:lstStyle>
            <a:lvl1pPr marL="0" indent="0" algn="ctr">
              <a:spcBef>
                <a:spcPts val="0"/>
              </a:spcBef>
              <a:buNone/>
              <a:defRPr sz="800">
                <a:latin typeface="+mn-lt"/>
              </a:defRPr>
            </a:lvl1pPr>
          </a:lstStyle>
          <a:p>
            <a:r>
              <a:rPr lang="en-US"/>
              <a:t>Click icon to add picture</a:t>
            </a:r>
            <a:endParaRPr lang="en-US" dirty="0"/>
          </a:p>
        </p:txBody>
      </p:sp>
      <p:sp>
        <p:nvSpPr>
          <p:cNvPr id="42" name="Text Placeholder 17">
            <a:extLst>
              <a:ext uri="{FF2B5EF4-FFF2-40B4-BE49-F238E27FC236}">
                <a16:creationId xmlns:a16="http://schemas.microsoft.com/office/drawing/2014/main" id="{6E96B315-B471-8641-8867-F0EEE8BB1E97}"/>
              </a:ext>
            </a:extLst>
          </p:cNvPr>
          <p:cNvSpPr>
            <a:spLocks noGrp="1"/>
          </p:cNvSpPr>
          <p:nvPr>
            <p:ph type="body" sz="quarter" idx="26" hasCustomPrompt="1"/>
          </p:nvPr>
        </p:nvSpPr>
        <p:spPr>
          <a:xfrm>
            <a:off x="576072" y="5441767"/>
            <a:ext cx="2103120" cy="274320"/>
          </a:xfrm>
        </p:spPr>
        <p:txBody>
          <a:bodyPr lIns="0" anchor="ctr" anchorCtr="0">
            <a:noAutofit/>
          </a:bodyPr>
          <a:lstStyle>
            <a:lvl1pPr marL="0" indent="0" algn="l">
              <a:buNone/>
              <a:defRPr sz="1400" b="1">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43" name="Text Placeholder 17">
            <a:extLst>
              <a:ext uri="{FF2B5EF4-FFF2-40B4-BE49-F238E27FC236}">
                <a16:creationId xmlns:a16="http://schemas.microsoft.com/office/drawing/2014/main" id="{00A98649-AF92-9A43-A80B-27DB0DECCB5E}"/>
              </a:ext>
            </a:extLst>
          </p:cNvPr>
          <p:cNvSpPr>
            <a:spLocks noGrp="1"/>
          </p:cNvSpPr>
          <p:nvPr>
            <p:ph type="body" sz="quarter" idx="27" hasCustomPrompt="1"/>
          </p:nvPr>
        </p:nvSpPr>
        <p:spPr>
          <a:xfrm>
            <a:off x="576072" y="5740036"/>
            <a:ext cx="2103120" cy="274320"/>
          </a:xfrm>
        </p:spPr>
        <p:txBody>
          <a:bodyPr lIns="0">
            <a:noAutofit/>
          </a:bodyPr>
          <a:lstStyle>
            <a:lvl1pPr marL="0" indent="0" algn="l">
              <a:buNone/>
              <a:defRPr sz="1400" b="0">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44" name="Picture Placeholder 6">
            <a:extLst>
              <a:ext uri="{FF2B5EF4-FFF2-40B4-BE49-F238E27FC236}">
                <a16:creationId xmlns:a16="http://schemas.microsoft.com/office/drawing/2014/main" id="{5AB0D830-FF86-F646-A1A1-ADC6E62FFEC4}"/>
              </a:ext>
            </a:extLst>
          </p:cNvPr>
          <p:cNvSpPr>
            <a:spLocks noGrp="1" noChangeAspect="1"/>
          </p:cNvSpPr>
          <p:nvPr>
            <p:ph type="pic" sz="quarter" idx="28"/>
          </p:nvPr>
        </p:nvSpPr>
        <p:spPr>
          <a:xfrm>
            <a:off x="3557016" y="4222539"/>
            <a:ext cx="1097280" cy="1097280"/>
          </a:xfrm>
        </p:spPr>
        <p:txBody>
          <a:bodyPr anchor="ctr">
            <a:normAutofit/>
          </a:bodyPr>
          <a:lstStyle>
            <a:lvl1pPr marL="0" indent="0" algn="ctr">
              <a:spcBef>
                <a:spcPts val="0"/>
              </a:spcBef>
              <a:buNone/>
              <a:defRPr sz="800">
                <a:latin typeface="+mn-lt"/>
              </a:defRPr>
            </a:lvl1pPr>
          </a:lstStyle>
          <a:p>
            <a:r>
              <a:rPr lang="en-US"/>
              <a:t>Click icon to add picture</a:t>
            </a:r>
            <a:endParaRPr lang="en-US" dirty="0"/>
          </a:p>
        </p:txBody>
      </p:sp>
      <p:sp>
        <p:nvSpPr>
          <p:cNvPr id="46" name="Text Placeholder 17">
            <a:extLst>
              <a:ext uri="{FF2B5EF4-FFF2-40B4-BE49-F238E27FC236}">
                <a16:creationId xmlns:a16="http://schemas.microsoft.com/office/drawing/2014/main" id="{DE8B90F1-E53D-1C48-8451-7BFC71569DE1}"/>
              </a:ext>
            </a:extLst>
          </p:cNvPr>
          <p:cNvSpPr>
            <a:spLocks noGrp="1"/>
          </p:cNvSpPr>
          <p:nvPr>
            <p:ph type="body" sz="quarter" idx="29" hasCustomPrompt="1"/>
          </p:nvPr>
        </p:nvSpPr>
        <p:spPr>
          <a:xfrm>
            <a:off x="3557016" y="5441767"/>
            <a:ext cx="2103120" cy="274320"/>
          </a:xfrm>
        </p:spPr>
        <p:txBody>
          <a:bodyPr lIns="0" anchor="ctr" anchorCtr="0">
            <a:noAutofit/>
          </a:bodyPr>
          <a:lstStyle>
            <a:lvl1pPr marL="0" indent="0" algn="l">
              <a:buNone/>
              <a:defRPr sz="1400" b="1">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47" name="Text Placeholder 17">
            <a:extLst>
              <a:ext uri="{FF2B5EF4-FFF2-40B4-BE49-F238E27FC236}">
                <a16:creationId xmlns:a16="http://schemas.microsoft.com/office/drawing/2014/main" id="{48A5CECD-022B-FE45-9374-D1FC6E00B22B}"/>
              </a:ext>
            </a:extLst>
          </p:cNvPr>
          <p:cNvSpPr>
            <a:spLocks noGrp="1"/>
          </p:cNvSpPr>
          <p:nvPr>
            <p:ph type="body" sz="quarter" idx="30" hasCustomPrompt="1"/>
          </p:nvPr>
        </p:nvSpPr>
        <p:spPr>
          <a:xfrm>
            <a:off x="3557016" y="5740036"/>
            <a:ext cx="2103120" cy="274320"/>
          </a:xfrm>
        </p:spPr>
        <p:txBody>
          <a:bodyPr lIns="0">
            <a:noAutofit/>
          </a:bodyPr>
          <a:lstStyle>
            <a:lvl1pPr marL="0" indent="0" algn="l">
              <a:buNone/>
              <a:defRPr sz="1400" b="0">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48" name="Picture Placeholder 6">
            <a:extLst>
              <a:ext uri="{FF2B5EF4-FFF2-40B4-BE49-F238E27FC236}">
                <a16:creationId xmlns:a16="http://schemas.microsoft.com/office/drawing/2014/main" id="{EC6367FB-3595-7148-82EC-13C6CE694097}"/>
              </a:ext>
            </a:extLst>
          </p:cNvPr>
          <p:cNvSpPr>
            <a:spLocks noGrp="1" noChangeAspect="1"/>
          </p:cNvSpPr>
          <p:nvPr>
            <p:ph type="pic" sz="quarter" idx="31"/>
          </p:nvPr>
        </p:nvSpPr>
        <p:spPr>
          <a:xfrm>
            <a:off x="6556248" y="4222539"/>
            <a:ext cx="1097280" cy="1097280"/>
          </a:xfrm>
        </p:spPr>
        <p:txBody>
          <a:bodyPr anchor="ctr">
            <a:normAutofit/>
          </a:bodyPr>
          <a:lstStyle>
            <a:lvl1pPr marL="0" indent="0" algn="ctr">
              <a:spcBef>
                <a:spcPts val="0"/>
              </a:spcBef>
              <a:buNone/>
              <a:defRPr sz="800">
                <a:latin typeface="+mn-lt"/>
              </a:defRPr>
            </a:lvl1pPr>
          </a:lstStyle>
          <a:p>
            <a:r>
              <a:rPr lang="en-US"/>
              <a:t>Click icon to add picture</a:t>
            </a:r>
            <a:endParaRPr lang="en-US" dirty="0"/>
          </a:p>
        </p:txBody>
      </p:sp>
      <p:sp>
        <p:nvSpPr>
          <p:cNvPr id="50" name="Text Placeholder 17">
            <a:extLst>
              <a:ext uri="{FF2B5EF4-FFF2-40B4-BE49-F238E27FC236}">
                <a16:creationId xmlns:a16="http://schemas.microsoft.com/office/drawing/2014/main" id="{29AD5401-C04B-3747-9C6B-AC62F2F42559}"/>
              </a:ext>
            </a:extLst>
          </p:cNvPr>
          <p:cNvSpPr>
            <a:spLocks noGrp="1"/>
          </p:cNvSpPr>
          <p:nvPr>
            <p:ph type="body" sz="quarter" idx="32" hasCustomPrompt="1"/>
          </p:nvPr>
        </p:nvSpPr>
        <p:spPr>
          <a:xfrm>
            <a:off x="6556248" y="5441767"/>
            <a:ext cx="2103120" cy="274320"/>
          </a:xfrm>
        </p:spPr>
        <p:txBody>
          <a:bodyPr lIns="0" anchor="ctr" anchorCtr="0">
            <a:noAutofit/>
          </a:bodyPr>
          <a:lstStyle>
            <a:lvl1pPr marL="0" indent="0" algn="l">
              <a:buNone/>
              <a:defRPr sz="1400" b="1">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51" name="Text Placeholder 17">
            <a:extLst>
              <a:ext uri="{FF2B5EF4-FFF2-40B4-BE49-F238E27FC236}">
                <a16:creationId xmlns:a16="http://schemas.microsoft.com/office/drawing/2014/main" id="{AC220BBF-86B3-FC42-AC65-ABE1E3DB1B8A}"/>
              </a:ext>
            </a:extLst>
          </p:cNvPr>
          <p:cNvSpPr>
            <a:spLocks noGrp="1"/>
          </p:cNvSpPr>
          <p:nvPr>
            <p:ph type="body" sz="quarter" idx="33" hasCustomPrompt="1"/>
          </p:nvPr>
        </p:nvSpPr>
        <p:spPr>
          <a:xfrm>
            <a:off x="6556248" y="5740036"/>
            <a:ext cx="2103120" cy="274320"/>
          </a:xfrm>
        </p:spPr>
        <p:txBody>
          <a:bodyPr lIns="0">
            <a:noAutofit/>
          </a:bodyPr>
          <a:lstStyle>
            <a:lvl1pPr marL="0" indent="0" algn="l">
              <a:buNone/>
              <a:defRPr sz="1400" b="0">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52" name="Picture Placeholder 6">
            <a:extLst>
              <a:ext uri="{FF2B5EF4-FFF2-40B4-BE49-F238E27FC236}">
                <a16:creationId xmlns:a16="http://schemas.microsoft.com/office/drawing/2014/main" id="{27BC8E2E-95DD-C34C-AF57-82911379D8EC}"/>
              </a:ext>
            </a:extLst>
          </p:cNvPr>
          <p:cNvSpPr>
            <a:spLocks noGrp="1" noChangeAspect="1"/>
          </p:cNvSpPr>
          <p:nvPr>
            <p:ph type="pic" sz="quarter" idx="34"/>
          </p:nvPr>
        </p:nvSpPr>
        <p:spPr>
          <a:xfrm>
            <a:off x="9601200" y="4222539"/>
            <a:ext cx="1097280" cy="1097280"/>
          </a:xfrm>
        </p:spPr>
        <p:txBody>
          <a:bodyPr anchor="ctr">
            <a:normAutofit/>
          </a:bodyPr>
          <a:lstStyle>
            <a:lvl1pPr marL="0" indent="0" algn="ctr">
              <a:spcBef>
                <a:spcPts val="0"/>
              </a:spcBef>
              <a:buNone/>
              <a:defRPr sz="800">
                <a:latin typeface="+mn-lt"/>
              </a:defRPr>
            </a:lvl1pPr>
          </a:lstStyle>
          <a:p>
            <a:r>
              <a:rPr lang="en-US"/>
              <a:t>Click icon to add picture</a:t>
            </a:r>
            <a:endParaRPr lang="en-US" dirty="0"/>
          </a:p>
        </p:txBody>
      </p:sp>
      <p:sp>
        <p:nvSpPr>
          <p:cNvPr id="54" name="Text Placeholder 17">
            <a:extLst>
              <a:ext uri="{FF2B5EF4-FFF2-40B4-BE49-F238E27FC236}">
                <a16:creationId xmlns:a16="http://schemas.microsoft.com/office/drawing/2014/main" id="{B4A1BEFC-2921-144C-A93E-29B4C083EC2B}"/>
              </a:ext>
            </a:extLst>
          </p:cNvPr>
          <p:cNvSpPr>
            <a:spLocks noGrp="1"/>
          </p:cNvSpPr>
          <p:nvPr>
            <p:ph type="body" sz="quarter" idx="35" hasCustomPrompt="1"/>
          </p:nvPr>
        </p:nvSpPr>
        <p:spPr>
          <a:xfrm>
            <a:off x="9601200" y="5441767"/>
            <a:ext cx="2103120" cy="274320"/>
          </a:xfrm>
        </p:spPr>
        <p:txBody>
          <a:bodyPr lIns="0" anchor="ctr" anchorCtr="0">
            <a:noAutofit/>
          </a:bodyPr>
          <a:lstStyle>
            <a:lvl1pPr marL="0" indent="0" algn="l">
              <a:buNone/>
              <a:defRPr sz="1400" b="1">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55" name="Text Placeholder 17">
            <a:extLst>
              <a:ext uri="{FF2B5EF4-FFF2-40B4-BE49-F238E27FC236}">
                <a16:creationId xmlns:a16="http://schemas.microsoft.com/office/drawing/2014/main" id="{6E2FDF3E-9C43-FC49-8286-1174132AA158}"/>
              </a:ext>
            </a:extLst>
          </p:cNvPr>
          <p:cNvSpPr>
            <a:spLocks noGrp="1"/>
          </p:cNvSpPr>
          <p:nvPr>
            <p:ph type="body" sz="quarter" idx="36" hasCustomPrompt="1"/>
          </p:nvPr>
        </p:nvSpPr>
        <p:spPr>
          <a:xfrm>
            <a:off x="9601200" y="5740036"/>
            <a:ext cx="2103120" cy="274320"/>
          </a:xfrm>
        </p:spPr>
        <p:txBody>
          <a:bodyPr lIns="0">
            <a:noAutofit/>
          </a:bodyPr>
          <a:lstStyle>
            <a:lvl1pPr marL="0" indent="0" algn="l">
              <a:buNone/>
              <a:defRPr sz="1400" b="0">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29" name="Footer Placeholder 2">
            <a:extLst>
              <a:ext uri="{FF2B5EF4-FFF2-40B4-BE49-F238E27FC236}">
                <a16:creationId xmlns:a16="http://schemas.microsoft.com/office/drawing/2014/main" id="{761268EF-00C0-F041-B0CD-4C802A4AA3DE}"/>
              </a:ext>
            </a:extLst>
          </p:cNvPr>
          <p:cNvSpPr>
            <a:spLocks noGrp="1"/>
          </p:cNvSpPr>
          <p:nvPr>
            <p:ph type="ftr" sz="quarter" idx="37"/>
          </p:nvPr>
        </p:nvSpPr>
        <p:spPr>
          <a:xfrm>
            <a:off x="4038600" y="6356350"/>
            <a:ext cx="4114800" cy="365125"/>
          </a:xfrm>
        </p:spPr>
        <p:txBody>
          <a:bodyPr/>
          <a:lstStyle>
            <a:lvl1pPr algn="ctr">
              <a:defRPr>
                <a:solidFill>
                  <a:schemeClr val="accent4"/>
                </a:solidFill>
                <a:latin typeface="+mn-lt"/>
              </a:defRPr>
            </a:lvl1pPr>
          </a:lstStyle>
          <a:p>
            <a:r>
              <a:rPr lang="en-US"/>
              <a:t>2WAY FM 3 YEAR STRATEGY  DECK</a:t>
            </a:r>
            <a:endParaRPr lang="en-US" dirty="0"/>
          </a:p>
        </p:txBody>
      </p:sp>
      <p:sp>
        <p:nvSpPr>
          <p:cNvPr id="33" name="Date Placeholder 3">
            <a:extLst>
              <a:ext uri="{FF2B5EF4-FFF2-40B4-BE49-F238E27FC236}">
                <a16:creationId xmlns:a16="http://schemas.microsoft.com/office/drawing/2014/main" id="{6BB5CE9A-A1C7-6947-8F40-0E674879C063}"/>
              </a:ext>
            </a:extLst>
          </p:cNvPr>
          <p:cNvSpPr>
            <a:spLocks noGrp="1"/>
          </p:cNvSpPr>
          <p:nvPr>
            <p:ph type="dt" sz="half" idx="38"/>
          </p:nvPr>
        </p:nvSpPr>
        <p:spPr>
          <a:xfrm>
            <a:off x="10285388" y="6356350"/>
            <a:ext cx="1429284" cy="365125"/>
          </a:xfrm>
          <a:prstGeom prst="rect">
            <a:avLst/>
          </a:prstGeom>
        </p:spPr>
        <p:txBody>
          <a:bodyPr anchor="ctr"/>
          <a:lstStyle>
            <a:lvl1pPr algn="r">
              <a:defRPr sz="1200">
                <a:solidFill>
                  <a:schemeClr val="accent4"/>
                </a:solidFill>
                <a:latin typeface="+mn-lt"/>
              </a:defRPr>
            </a:lvl1pPr>
          </a:lstStyle>
          <a:p>
            <a:r>
              <a:rPr lang="en-US"/>
              <a:t>JUNE 2024 </a:t>
            </a:r>
            <a:endParaRPr lang="en-US" dirty="0"/>
          </a:p>
        </p:txBody>
      </p:sp>
      <p:sp>
        <p:nvSpPr>
          <p:cNvPr id="41" name="Slide Number Placeholder 5">
            <a:extLst>
              <a:ext uri="{FF2B5EF4-FFF2-40B4-BE49-F238E27FC236}">
                <a16:creationId xmlns:a16="http://schemas.microsoft.com/office/drawing/2014/main" id="{1702F4E2-9AFB-D94B-9F56-09D2B566A9CA}"/>
              </a:ext>
            </a:extLst>
          </p:cNvPr>
          <p:cNvSpPr>
            <a:spLocks noGrp="1"/>
          </p:cNvSpPr>
          <p:nvPr>
            <p:ph type="sldNum" sz="quarter" idx="39"/>
          </p:nvPr>
        </p:nvSpPr>
        <p:spPr>
          <a:xfrm>
            <a:off x="492917" y="6356350"/>
            <a:ext cx="1104900" cy="365125"/>
          </a:xfrm>
          <a:prstGeom prst="rect">
            <a:avLst/>
          </a:prstGeom>
        </p:spPr>
        <p:txBody>
          <a:bodyPr lIns="91440" anchor="ctr"/>
          <a:lstStyle>
            <a:lvl1pPr>
              <a:defRPr sz="1200">
                <a:solidFill>
                  <a:schemeClr val="accent4"/>
                </a:solidFill>
                <a:latin typeface="+mn-lt"/>
              </a:defRPr>
            </a:lvl1pPr>
          </a:lstStyle>
          <a:p>
            <a:fld id="{D156BFF5-A11A-234E-A308-E7366A28581C}" type="slidenum">
              <a:rPr lang="en-US" smtClean="0"/>
              <a:pPr/>
              <a:t>‹#›</a:t>
            </a:fld>
            <a:endParaRPr lang="en-US" dirty="0"/>
          </a:p>
        </p:txBody>
      </p:sp>
      <p:sp>
        <p:nvSpPr>
          <p:cNvPr id="49" name="Title 1">
            <a:extLst>
              <a:ext uri="{FF2B5EF4-FFF2-40B4-BE49-F238E27FC236}">
                <a16:creationId xmlns:a16="http://schemas.microsoft.com/office/drawing/2014/main" id="{75659A7F-A0AB-4B4A-9088-90D5276E4F42}"/>
              </a:ext>
            </a:extLst>
          </p:cNvPr>
          <p:cNvSpPr>
            <a:spLocks noGrp="1"/>
          </p:cNvSpPr>
          <p:nvPr>
            <p:ph type="title"/>
          </p:nvPr>
        </p:nvSpPr>
        <p:spPr>
          <a:xfrm>
            <a:off x="492917" y="365125"/>
            <a:ext cx="11221755" cy="1143645"/>
          </a:xfrm>
        </p:spPr>
        <p:txBody>
          <a:bodyPr>
            <a:normAutofit/>
          </a:bodyPr>
          <a:lstStyle>
            <a:lvl1pPr>
              <a:defRPr sz="5400">
                <a:solidFill>
                  <a:schemeClr val="bg2">
                    <a:lumMod val="75000"/>
                  </a:schemeClr>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5240362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D52A35E-A8EB-2B4B-BDBE-FAB2DD34F2BB}"/>
              </a:ext>
            </a:extLst>
          </p:cNvPr>
          <p:cNvSpPr>
            <a:spLocks noGrp="1"/>
          </p:cNvSpPr>
          <p:nvPr>
            <p:ph type="pic" sz="quarter" idx="14"/>
          </p:nvPr>
        </p:nvSpPr>
        <p:spPr>
          <a:xfrm>
            <a:off x="0" y="0"/>
            <a:ext cx="3044201" cy="6858000"/>
          </a:xfrm>
        </p:spPr>
        <p:txBody>
          <a:bodyPr/>
          <a:lstStyle>
            <a:lvl1pPr>
              <a:defRPr>
                <a:latin typeface="+mn-lt"/>
              </a:defRPr>
            </a:lvl1pPr>
          </a:lstStyle>
          <a:p>
            <a:r>
              <a:rPr lang="en-US"/>
              <a:t>Click icon to add picture</a:t>
            </a:r>
            <a:endParaRPr lang="en-US" dirty="0"/>
          </a:p>
        </p:txBody>
      </p:sp>
      <p:sp>
        <p:nvSpPr>
          <p:cNvPr id="6" name="Rectangle 5">
            <a:extLst>
              <a:ext uri="{FF2B5EF4-FFF2-40B4-BE49-F238E27FC236}">
                <a16:creationId xmlns:a16="http://schemas.microsoft.com/office/drawing/2014/main" id="{590F149E-5163-3642-98ED-A1D662A9639C}"/>
              </a:ext>
            </a:extLst>
          </p:cNvPr>
          <p:cNvSpPr/>
          <p:nvPr userDrawn="1"/>
        </p:nvSpPr>
        <p:spPr>
          <a:xfrm>
            <a:off x="3044201" y="2"/>
            <a:ext cx="9193404" cy="1728776"/>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20000"/>
                  <a:lumOff val="80000"/>
                </a:schemeClr>
              </a:solidFill>
            </a:endParaRPr>
          </a:p>
        </p:txBody>
      </p:sp>
      <p:sp>
        <p:nvSpPr>
          <p:cNvPr id="2" name="Title 1">
            <a:extLst>
              <a:ext uri="{FF2B5EF4-FFF2-40B4-BE49-F238E27FC236}">
                <a16:creationId xmlns:a16="http://schemas.microsoft.com/office/drawing/2014/main" id="{67CA7CA7-6EF9-BE47-83CC-59F8DEFB9264}"/>
              </a:ext>
            </a:extLst>
          </p:cNvPr>
          <p:cNvSpPr>
            <a:spLocks noGrp="1"/>
          </p:cNvSpPr>
          <p:nvPr>
            <p:ph type="title"/>
          </p:nvPr>
        </p:nvSpPr>
        <p:spPr>
          <a:xfrm>
            <a:off x="3537118" y="428844"/>
            <a:ext cx="8177554" cy="1014979"/>
          </a:xfrm>
        </p:spPr>
        <p:txBody>
          <a:bodyPr anchor="ctr" anchorCtr="0">
            <a:normAutofit/>
          </a:bodyPr>
          <a:lstStyle>
            <a:lvl1pPr algn="l">
              <a:defRPr sz="5400">
                <a:solidFill>
                  <a:schemeClr val="bg2">
                    <a:lumMod val="75000"/>
                  </a:schemeClr>
                </a:solidFill>
                <a:latin typeface="+mj-lt"/>
              </a:defRPr>
            </a:lvl1pPr>
          </a:lstStyle>
          <a:p>
            <a:r>
              <a:rPr lang="en-US"/>
              <a:t>Click to edit Master title style</a:t>
            </a:r>
          </a:p>
        </p:txBody>
      </p:sp>
      <p:sp>
        <p:nvSpPr>
          <p:cNvPr id="19" name="Content Placeholder 2">
            <a:extLst>
              <a:ext uri="{FF2B5EF4-FFF2-40B4-BE49-F238E27FC236}">
                <a16:creationId xmlns:a16="http://schemas.microsoft.com/office/drawing/2014/main" id="{44F10B97-63CB-6B4D-8AA0-A27F4F59BFD2}"/>
              </a:ext>
            </a:extLst>
          </p:cNvPr>
          <p:cNvSpPr>
            <a:spLocks noGrp="1"/>
          </p:cNvSpPr>
          <p:nvPr>
            <p:ph idx="1"/>
          </p:nvPr>
        </p:nvSpPr>
        <p:spPr>
          <a:xfrm>
            <a:off x="3537181" y="2395728"/>
            <a:ext cx="3721653" cy="3694176"/>
          </a:xfrm>
        </p:spPr>
        <p:txBody>
          <a:bodyPr>
            <a:normAutofit/>
          </a:bodyPr>
          <a:lstStyle>
            <a:lvl1pPr marL="0" indent="0">
              <a:lnSpc>
                <a:spcPct val="100000"/>
              </a:lnSpc>
              <a:spcBef>
                <a:spcPts val="600"/>
              </a:spcBef>
              <a:buNone/>
              <a:defRPr sz="1600" b="1">
                <a:solidFill>
                  <a:schemeClr val="bg2">
                    <a:lumMod val="75000"/>
                  </a:schemeClr>
                </a:solidFill>
                <a:latin typeface="+mn-lt"/>
              </a:defRPr>
            </a:lvl1pPr>
            <a:lvl2pPr marL="0" indent="0">
              <a:lnSpc>
                <a:spcPct val="100000"/>
              </a:lnSpc>
              <a:spcBef>
                <a:spcPts val="600"/>
              </a:spcBef>
              <a:buNone/>
              <a:defRPr sz="1600">
                <a:solidFill>
                  <a:schemeClr val="bg2">
                    <a:lumMod val="75000"/>
                  </a:schemeClr>
                </a:solidFill>
                <a:latin typeface="+mn-lt"/>
              </a:defRPr>
            </a:lvl2pPr>
            <a:lvl3pPr marL="914400" indent="0">
              <a:lnSpc>
                <a:spcPct val="100000"/>
              </a:lnSpc>
              <a:spcBef>
                <a:spcPts val="400"/>
              </a:spcBef>
              <a:buNone/>
              <a:defRPr sz="1400">
                <a:solidFill>
                  <a:schemeClr val="bg2">
                    <a:lumMod val="75000"/>
                  </a:schemeClr>
                </a:solidFill>
                <a:latin typeface="+mn-lt"/>
              </a:defRPr>
            </a:lvl3pPr>
            <a:lvl4pPr marL="1371600" indent="0">
              <a:lnSpc>
                <a:spcPct val="100000"/>
              </a:lnSpc>
              <a:spcBef>
                <a:spcPts val="400"/>
              </a:spcBef>
              <a:buNone/>
              <a:defRPr sz="1200">
                <a:solidFill>
                  <a:schemeClr val="bg2">
                    <a:lumMod val="75000"/>
                  </a:schemeClr>
                </a:solidFill>
                <a:latin typeface="+mn-lt"/>
              </a:defRPr>
            </a:lvl4pPr>
            <a:lvl5pPr marL="1828800" indent="0">
              <a:lnSpc>
                <a:spcPct val="100000"/>
              </a:lnSpc>
              <a:spcBef>
                <a:spcPts val="400"/>
              </a:spcBef>
              <a:buNone/>
              <a:defRPr sz="1200">
                <a:solidFill>
                  <a:schemeClr val="bg2">
                    <a:lumMod val="75000"/>
                  </a:schemeClr>
                </a:solidFill>
                <a:latin typeface="+mn-lt"/>
              </a:defRPr>
            </a:lvl5pPr>
          </a:lstStyle>
          <a:p>
            <a:pPr lvl="0"/>
            <a:r>
              <a:rPr lang="en-US"/>
              <a:t>Click to edit Master text styles</a:t>
            </a:r>
          </a:p>
          <a:p>
            <a:pPr lvl="1"/>
            <a:r>
              <a:rPr lang="en-US"/>
              <a:t>Second level</a:t>
            </a:r>
          </a:p>
        </p:txBody>
      </p:sp>
      <p:sp>
        <p:nvSpPr>
          <p:cNvPr id="21" name="Content Placeholder 2">
            <a:extLst>
              <a:ext uri="{FF2B5EF4-FFF2-40B4-BE49-F238E27FC236}">
                <a16:creationId xmlns:a16="http://schemas.microsoft.com/office/drawing/2014/main" id="{7BB3621C-CFFA-684E-BF2E-38B3E003431D}"/>
              </a:ext>
            </a:extLst>
          </p:cNvPr>
          <p:cNvSpPr>
            <a:spLocks noGrp="1"/>
          </p:cNvSpPr>
          <p:nvPr>
            <p:ph idx="15"/>
          </p:nvPr>
        </p:nvSpPr>
        <p:spPr>
          <a:xfrm>
            <a:off x="7946723" y="2395728"/>
            <a:ext cx="3767949" cy="3694176"/>
          </a:xfrm>
        </p:spPr>
        <p:txBody>
          <a:bodyPr>
            <a:normAutofit/>
          </a:bodyPr>
          <a:lstStyle>
            <a:lvl1pPr marL="0" indent="0">
              <a:lnSpc>
                <a:spcPct val="100000"/>
              </a:lnSpc>
              <a:spcBef>
                <a:spcPts val="600"/>
              </a:spcBef>
              <a:buNone/>
              <a:defRPr sz="1600" b="1">
                <a:solidFill>
                  <a:schemeClr val="bg2">
                    <a:lumMod val="75000"/>
                  </a:schemeClr>
                </a:solidFill>
                <a:latin typeface="+mn-lt"/>
              </a:defRPr>
            </a:lvl1pPr>
            <a:lvl2pPr marL="0" indent="0">
              <a:lnSpc>
                <a:spcPct val="100000"/>
              </a:lnSpc>
              <a:spcBef>
                <a:spcPts val="600"/>
              </a:spcBef>
              <a:buNone/>
              <a:defRPr sz="1600">
                <a:solidFill>
                  <a:schemeClr val="bg2">
                    <a:lumMod val="75000"/>
                  </a:schemeClr>
                </a:solidFill>
                <a:latin typeface="+mn-lt"/>
              </a:defRPr>
            </a:lvl2pPr>
            <a:lvl3pPr marL="914400" indent="0">
              <a:lnSpc>
                <a:spcPct val="100000"/>
              </a:lnSpc>
              <a:spcBef>
                <a:spcPts val="400"/>
              </a:spcBef>
              <a:buNone/>
              <a:defRPr sz="1400">
                <a:solidFill>
                  <a:schemeClr val="bg2">
                    <a:lumMod val="75000"/>
                  </a:schemeClr>
                </a:solidFill>
                <a:latin typeface="+mn-lt"/>
              </a:defRPr>
            </a:lvl3pPr>
            <a:lvl4pPr marL="1371600" indent="0">
              <a:lnSpc>
                <a:spcPct val="100000"/>
              </a:lnSpc>
              <a:spcBef>
                <a:spcPts val="400"/>
              </a:spcBef>
              <a:buNone/>
              <a:defRPr sz="1200">
                <a:solidFill>
                  <a:schemeClr val="bg2">
                    <a:lumMod val="75000"/>
                  </a:schemeClr>
                </a:solidFill>
                <a:latin typeface="+mn-lt"/>
              </a:defRPr>
            </a:lvl4pPr>
            <a:lvl5pPr marL="1828800" indent="0">
              <a:lnSpc>
                <a:spcPct val="100000"/>
              </a:lnSpc>
              <a:spcBef>
                <a:spcPts val="400"/>
              </a:spcBef>
              <a:buNone/>
              <a:defRPr sz="1200">
                <a:solidFill>
                  <a:schemeClr val="bg2">
                    <a:lumMod val="75000"/>
                  </a:schemeClr>
                </a:solidFill>
                <a:latin typeface="+mn-lt"/>
              </a:defRPr>
            </a:lvl5pPr>
          </a:lstStyle>
          <a:p>
            <a:pPr lvl="0"/>
            <a:r>
              <a:rPr lang="en-US"/>
              <a:t>Click to edit Master text styles</a:t>
            </a:r>
          </a:p>
          <a:p>
            <a:pPr lvl="1"/>
            <a:r>
              <a:rPr lang="en-US"/>
              <a:t>Second level</a:t>
            </a:r>
          </a:p>
        </p:txBody>
      </p:sp>
      <p:sp>
        <p:nvSpPr>
          <p:cNvPr id="26" name="Slide Number Placeholder 5">
            <a:extLst>
              <a:ext uri="{FF2B5EF4-FFF2-40B4-BE49-F238E27FC236}">
                <a16:creationId xmlns:a16="http://schemas.microsoft.com/office/drawing/2014/main" id="{81F050A6-EA83-E74A-B437-9CE650A49F31}"/>
              </a:ext>
            </a:extLst>
          </p:cNvPr>
          <p:cNvSpPr>
            <a:spLocks noGrp="1"/>
          </p:cNvSpPr>
          <p:nvPr>
            <p:ph type="sldNum" sz="quarter" idx="4"/>
          </p:nvPr>
        </p:nvSpPr>
        <p:spPr>
          <a:xfrm>
            <a:off x="492917" y="6356350"/>
            <a:ext cx="1104900" cy="365125"/>
          </a:xfrm>
          <a:prstGeom prst="rect">
            <a:avLst/>
          </a:prstGeom>
        </p:spPr>
        <p:txBody>
          <a:bodyPr lIns="91440" anchor="ctr"/>
          <a:lstStyle>
            <a:lvl1pPr>
              <a:defRPr sz="1200">
                <a:solidFill>
                  <a:schemeClr val="bg1"/>
                </a:solidFill>
                <a:latin typeface="+mn-lt"/>
              </a:defRPr>
            </a:lvl1pPr>
          </a:lstStyle>
          <a:p>
            <a:fld id="{D156BFF5-A11A-234E-A308-E7366A28581C}" type="slidenum">
              <a:rPr lang="en-US" smtClean="0"/>
              <a:pPr/>
              <a:t>‹#›</a:t>
            </a:fld>
            <a:endParaRPr lang="en-US" dirty="0"/>
          </a:p>
        </p:txBody>
      </p:sp>
      <p:sp>
        <p:nvSpPr>
          <p:cNvPr id="27" name="Footer Placeholder 4">
            <a:extLst>
              <a:ext uri="{FF2B5EF4-FFF2-40B4-BE49-F238E27FC236}">
                <a16:creationId xmlns:a16="http://schemas.microsoft.com/office/drawing/2014/main" id="{575460F1-C651-F546-B045-03A112F086C5}"/>
              </a:ext>
            </a:extLst>
          </p:cNvPr>
          <p:cNvSpPr>
            <a:spLocks noGrp="1"/>
          </p:cNvSpPr>
          <p:nvPr>
            <p:ph type="ftr" sz="quarter" idx="3"/>
          </p:nvPr>
        </p:nvSpPr>
        <p:spPr>
          <a:xfrm>
            <a:off x="3567948" y="6356350"/>
            <a:ext cx="2649255" cy="365125"/>
          </a:xfrm>
          <a:prstGeom prst="rect">
            <a:avLst/>
          </a:prstGeom>
        </p:spPr>
        <p:txBody>
          <a:bodyPr vert="horz" lIns="91440" tIns="45720" rIns="91440" bIns="45720" rtlCol="0" anchor="ctr"/>
          <a:lstStyle>
            <a:lvl1pPr algn="l">
              <a:defRPr sz="1200">
                <a:solidFill>
                  <a:schemeClr val="accent4"/>
                </a:solidFill>
                <a:latin typeface="+mn-lt"/>
              </a:defRPr>
            </a:lvl1pPr>
          </a:lstStyle>
          <a:p>
            <a:r>
              <a:rPr lang="en-US"/>
              <a:t>2WAY FM 3 YEAR STRATEGY  DECK</a:t>
            </a:r>
            <a:endParaRPr lang="en-US" dirty="0"/>
          </a:p>
        </p:txBody>
      </p:sp>
      <p:sp>
        <p:nvSpPr>
          <p:cNvPr id="28" name="Date Placeholder 3">
            <a:extLst>
              <a:ext uri="{FF2B5EF4-FFF2-40B4-BE49-F238E27FC236}">
                <a16:creationId xmlns:a16="http://schemas.microsoft.com/office/drawing/2014/main" id="{EBDA48E1-37F9-284F-8F7F-426F4063D06A}"/>
              </a:ext>
            </a:extLst>
          </p:cNvPr>
          <p:cNvSpPr>
            <a:spLocks noGrp="1"/>
          </p:cNvSpPr>
          <p:nvPr>
            <p:ph type="dt" sz="half" idx="23"/>
          </p:nvPr>
        </p:nvSpPr>
        <p:spPr>
          <a:xfrm>
            <a:off x="10285388" y="6356350"/>
            <a:ext cx="1429284" cy="365125"/>
          </a:xfrm>
          <a:prstGeom prst="rect">
            <a:avLst/>
          </a:prstGeom>
        </p:spPr>
        <p:txBody>
          <a:bodyPr anchor="ctr"/>
          <a:lstStyle>
            <a:lvl1pPr algn="r">
              <a:defRPr sz="1200">
                <a:solidFill>
                  <a:schemeClr val="accent4"/>
                </a:solidFill>
                <a:latin typeface="+mn-lt"/>
              </a:defRPr>
            </a:lvl1pPr>
          </a:lstStyle>
          <a:p>
            <a:r>
              <a:rPr lang="en-US"/>
              <a:t>JUNE 2024 </a:t>
            </a:r>
            <a:endParaRPr lang="en-US" dirty="0"/>
          </a:p>
        </p:txBody>
      </p:sp>
    </p:spTree>
    <p:extLst>
      <p:ext uri="{BB962C8B-B14F-4D97-AF65-F5344CB8AC3E}">
        <p14:creationId xmlns:p14="http://schemas.microsoft.com/office/powerpoint/2010/main" val="26971060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A7E13EF0-6E32-8E44-B09A-9B746B2D25C3}"/>
              </a:ext>
            </a:extLst>
          </p:cNvPr>
          <p:cNvSpPr>
            <a:spLocks noGrp="1"/>
          </p:cNvSpPr>
          <p:nvPr>
            <p:ph type="pic" sz="quarter" idx="10"/>
          </p:nvPr>
        </p:nvSpPr>
        <p:spPr>
          <a:xfrm>
            <a:off x="0" y="0"/>
            <a:ext cx="6112812" cy="6858000"/>
          </a:xfrm>
        </p:spPr>
        <p:txBody>
          <a:bodyPr/>
          <a:lstStyle/>
          <a:p>
            <a:r>
              <a:rPr lang="en-US"/>
              <a:t>Click icon to add picture</a:t>
            </a:r>
            <a:endParaRPr lang="en-US" dirty="0"/>
          </a:p>
        </p:txBody>
      </p:sp>
      <p:sp>
        <p:nvSpPr>
          <p:cNvPr id="16" name="Rectangle 15">
            <a:extLst>
              <a:ext uri="{FF2B5EF4-FFF2-40B4-BE49-F238E27FC236}">
                <a16:creationId xmlns:a16="http://schemas.microsoft.com/office/drawing/2014/main" id="{0CE1975B-7553-C840-BF64-61486AF5C4C0}"/>
              </a:ext>
            </a:extLst>
          </p:cNvPr>
          <p:cNvSpPr/>
          <p:nvPr userDrawn="1"/>
        </p:nvSpPr>
        <p:spPr>
          <a:xfrm>
            <a:off x="6112812" y="0"/>
            <a:ext cx="607918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ooter Placeholder 22">
            <a:extLst>
              <a:ext uri="{FF2B5EF4-FFF2-40B4-BE49-F238E27FC236}">
                <a16:creationId xmlns:a16="http://schemas.microsoft.com/office/drawing/2014/main" id="{CA0C724A-FAD9-E146-A1C8-EBAE3739D2E1}"/>
              </a:ext>
            </a:extLst>
          </p:cNvPr>
          <p:cNvSpPr>
            <a:spLocks noGrp="1"/>
          </p:cNvSpPr>
          <p:nvPr>
            <p:ph type="ftr" sz="quarter" idx="19"/>
          </p:nvPr>
        </p:nvSpPr>
        <p:spPr>
          <a:xfrm>
            <a:off x="6583590" y="6356350"/>
            <a:ext cx="2704893" cy="365125"/>
          </a:xfrm>
          <a:prstGeom prst="rect">
            <a:avLst/>
          </a:prstGeom>
        </p:spPr>
        <p:txBody>
          <a:bodyPr/>
          <a:lstStyle>
            <a:lvl1pPr algn="l">
              <a:defRPr>
                <a:solidFill>
                  <a:schemeClr val="bg2">
                    <a:lumMod val="75000"/>
                  </a:schemeClr>
                </a:solidFill>
              </a:defRPr>
            </a:lvl1pPr>
          </a:lstStyle>
          <a:p>
            <a:r>
              <a:rPr lang="en-US"/>
              <a:t>2WAY FM 3 YEAR STRATEGY  DECK</a:t>
            </a:r>
            <a:endParaRPr lang="en-US" dirty="0"/>
          </a:p>
        </p:txBody>
      </p:sp>
      <p:sp>
        <p:nvSpPr>
          <p:cNvPr id="23" name="Date Placeholder 3">
            <a:extLst>
              <a:ext uri="{FF2B5EF4-FFF2-40B4-BE49-F238E27FC236}">
                <a16:creationId xmlns:a16="http://schemas.microsoft.com/office/drawing/2014/main" id="{219A6394-C717-394F-8623-E4D3D24F588A}"/>
              </a:ext>
            </a:extLst>
          </p:cNvPr>
          <p:cNvSpPr>
            <a:spLocks noGrp="1"/>
          </p:cNvSpPr>
          <p:nvPr>
            <p:ph type="dt" sz="half" idx="2"/>
          </p:nvPr>
        </p:nvSpPr>
        <p:spPr>
          <a:xfrm>
            <a:off x="10346790" y="6356350"/>
            <a:ext cx="1367880" cy="365125"/>
          </a:xfrm>
          <a:prstGeom prst="rect">
            <a:avLst/>
          </a:prstGeom>
        </p:spPr>
        <p:txBody>
          <a:bodyPr anchor="ctr"/>
          <a:lstStyle>
            <a:lvl1pPr algn="r">
              <a:defRPr sz="1200">
                <a:solidFill>
                  <a:schemeClr val="bg2">
                    <a:lumMod val="75000"/>
                  </a:schemeClr>
                </a:solidFill>
                <a:latin typeface="Avenir Next LT Pro" panose="020B0504020202020204" pitchFamily="34" charset="77"/>
              </a:defRPr>
            </a:lvl1pPr>
          </a:lstStyle>
          <a:p>
            <a:r>
              <a:rPr lang="en-US"/>
              <a:t>JUNE 2024 </a:t>
            </a:r>
            <a:endParaRPr lang="en-US" dirty="0"/>
          </a:p>
        </p:txBody>
      </p:sp>
      <p:sp>
        <p:nvSpPr>
          <p:cNvPr id="14" name="Slide Number Placeholder 5">
            <a:extLst>
              <a:ext uri="{FF2B5EF4-FFF2-40B4-BE49-F238E27FC236}">
                <a16:creationId xmlns:a16="http://schemas.microsoft.com/office/drawing/2014/main" id="{3EE49E08-B4B7-D941-8502-9C8CE598A2F5}"/>
              </a:ext>
            </a:extLst>
          </p:cNvPr>
          <p:cNvSpPr>
            <a:spLocks noGrp="1"/>
          </p:cNvSpPr>
          <p:nvPr>
            <p:ph type="sldNum" sz="quarter" idx="4"/>
          </p:nvPr>
        </p:nvSpPr>
        <p:spPr>
          <a:xfrm>
            <a:off x="492917" y="6356350"/>
            <a:ext cx="1104900" cy="365125"/>
          </a:xfrm>
          <a:prstGeom prst="rect">
            <a:avLst/>
          </a:prstGeom>
        </p:spPr>
        <p:txBody>
          <a:bodyPr lIns="91440" anchor="ctr"/>
          <a:lstStyle>
            <a:lvl1pPr>
              <a:defRPr sz="1200">
                <a:solidFill>
                  <a:schemeClr val="bg1"/>
                </a:solidFill>
                <a:latin typeface="Avenir Next LT Pro" panose="020B0504020202020204" pitchFamily="34" charset="77"/>
              </a:defRPr>
            </a:lvl1pPr>
          </a:lstStyle>
          <a:p>
            <a:fld id="{D156BFF5-A11A-234E-A308-E7366A28581C}" type="slidenum">
              <a:rPr lang="en-US" smtClean="0"/>
              <a:pPr/>
              <a:t>‹#›</a:t>
            </a:fld>
            <a:endParaRPr lang="en-US" dirty="0"/>
          </a:p>
        </p:txBody>
      </p:sp>
      <p:sp>
        <p:nvSpPr>
          <p:cNvPr id="15" name="Title 1">
            <a:extLst>
              <a:ext uri="{FF2B5EF4-FFF2-40B4-BE49-F238E27FC236}">
                <a16:creationId xmlns:a16="http://schemas.microsoft.com/office/drawing/2014/main" id="{8A557EA6-ABC6-F740-833E-ED900088C69B}"/>
              </a:ext>
            </a:extLst>
          </p:cNvPr>
          <p:cNvSpPr>
            <a:spLocks noGrp="1"/>
          </p:cNvSpPr>
          <p:nvPr>
            <p:ph type="title"/>
          </p:nvPr>
        </p:nvSpPr>
        <p:spPr>
          <a:xfrm>
            <a:off x="6605729" y="944457"/>
            <a:ext cx="5108943" cy="1130788"/>
          </a:xfrm>
        </p:spPr>
        <p:txBody>
          <a:bodyPr anchor="t" anchorCtr="0">
            <a:normAutofit/>
          </a:bodyPr>
          <a:lstStyle>
            <a:lvl1pPr>
              <a:defRPr sz="5400">
                <a:solidFill>
                  <a:schemeClr val="bg2">
                    <a:lumMod val="75000"/>
                  </a:schemeClr>
                </a:solidFill>
                <a:latin typeface="+mj-lt"/>
              </a:defRPr>
            </a:lvl1pPr>
          </a:lstStyle>
          <a:p>
            <a:r>
              <a:rPr lang="en-US"/>
              <a:t>Click to edit Master title style</a:t>
            </a:r>
          </a:p>
        </p:txBody>
      </p:sp>
      <p:sp>
        <p:nvSpPr>
          <p:cNvPr id="19" name="Text Placeholder 2">
            <a:extLst>
              <a:ext uri="{FF2B5EF4-FFF2-40B4-BE49-F238E27FC236}">
                <a16:creationId xmlns:a16="http://schemas.microsoft.com/office/drawing/2014/main" id="{EF6BE1F8-2B6C-B747-9F21-ECF2386BED2C}"/>
              </a:ext>
            </a:extLst>
          </p:cNvPr>
          <p:cNvSpPr>
            <a:spLocks noGrp="1"/>
          </p:cNvSpPr>
          <p:nvPr>
            <p:ph type="body" idx="1"/>
          </p:nvPr>
        </p:nvSpPr>
        <p:spPr>
          <a:xfrm>
            <a:off x="6605727" y="2125820"/>
            <a:ext cx="5108943" cy="3787723"/>
          </a:xfrm>
        </p:spPr>
        <p:txBody>
          <a:bodyPr>
            <a:normAutofit/>
          </a:bodyPr>
          <a:lstStyle>
            <a:lvl1pPr marL="0" indent="0">
              <a:lnSpc>
                <a:spcPct val="150000"/>
              </a:lnSpc>
              <a:buNone/>
              <a:defRPr sz="1600">
                <a:solidFill>
                  <a:schemeClr val="bg2">
                    <a:lumMod val="75000"/>
                  </a:schemeClr>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99200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 Band">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9985B93-457D-2645-8006-56655BA16ECE}"/>
              </a:ext>
            </a:extLst>
          </p:cNvPr>
          <p:cNvSpPr>
            <a:spLocks noGrp="1"/>
          </p:cNvSpPr>
          <p:nvPr>
            <p:ph type="pic" sz="quarter" idx="11"/>
          </p:nvPr>
        </p:nvSpPr>
        <p:spPr>
          <a:xfrm>
            <a:off x="0" y="0"/>
            <a:ext cx="12192000" cy="6858000"/>
          </a:xfrm>
        </p:spPr>
        <p:txBody>
          <a:bodyPr/>
          <a:lstStyle/>
          <a:p>
            <a:r>
              <a:rPr lang="en-US"/>
              <a:t>Click icon to add picture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492918" y="4526866"/>
            <a:ext cx="6286255" cy="1427894"/>
          </a:xfrm>
          <a:effectLst>
            <a:outerShdw blurRad="152422" dist="77657" sx="110000" sy="110000" algn="ctr" rotWithShape="0">
              <a:schemeClr val="tx1">
                <a:alpha val="93000"/>
              </a:schemeClr>
            </a:outerShdw>
          </a:effectLst>
        </p:spPr>
        <p:txBody>
          <a:bodyPr anchor="ctr" anchorCtr="0">
            <a:normAutofit/>
          </a:bodyPr>
          <a:lstStyle>
            <a:lvl1pPr marL="0" indent="0" algn="l">
              <a:buNone/>
              <a:defRPr sz="1600" spc="0">
                <a:solidFill>
                  <a:schemeClr val="bg1"/>
                </a:solidFill>
                <a:effectLst>
                  <a:outerShdw blurRad="350742" sx="102000" sy="102000" algn="ctr" rotWithShape="0">
                    <a:prstClr val="black">
                      <a:alpha val="40000"/>
                    </a:prstClr>
                  </a:outerShdw>
                </a:effectLst>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492917" y="3371723"/>
            <a:ext cx="6286255" cy="1128589"/>
          </a:xfrm>
          <a:effectLst>
            <a:outerShdw blurRad="63500" dist="150885" sx="102000" sy="102000" algn="ctr" rotWithShape="0">
              <a:prstClr val="black">
                <a:alpha val="40000"/>
              </a:prstClr>
            </a:outerShdw>
          </a:effectLst>
        </p:spPr>
        <p:txBody>
          <a:bodyPr anchor="ctr" anchorCtr="0">
            <a:noAutofit/>
          </a:bodyPr>
          <a:lstStyle>
            <a:lvl1pPr algn="l">
              <a:defRPr sz="5400">
                <a:solidFill>
                  <a:schemeClr val="accent6"/>
                </a:solidFill>
                <a:effectLst/>
                <a:latin typeface="+mj-lt"/>
              </a:defRPr>
            </a:lvl1pPr>
          </a:lstStyle>
          <a:p>
            <a:r>
              <a:rPr lang="en-US"/>
              <a:t>Click to edit Master title style</a:t>
            </a:r>
            <a:endParaRPr lang="en-US" dirty="0"/>
          </a:p>
        </p:txBody>
      </p:sp>
      <p:sp>
        <p:nvSpPr>
          <p:cNvPr id="17" name="Footer Placeholder 2">
            <a:extLst>
              <a:ext uri="{FF2B5EF4-FFF2-40B4-BE49-F238E27FC236}">
                <a16:creationId xmlns:a16="http://schemas.microsoft.com/office/drawing/2014/main" id="{D18A3310-50EE-3142-930B-D378A2C7196F}"/>
              </a:ext>
            </a:extLst>
          </p:cNvPr>
          <p:cNvSpPr>
            <a:spLocks noGrp="1"/>
          </p:cNvSpPr>
          <p:nvPr>
            <p:ph type="ftr" sz="quarter" idx="21"/>
          </p:nvPr>
        </p:nvSpPr>
        <p:spPr>
          <a:xfrm>
            <a:off x="4038600" y="6356350"/>
            <a:ext cx="4114800" cy="365125"/>
          </a:xfrm>
        </p:spPr>
        <p:txBody>
          <a:bodyPr/>
          <a:lstStyle>
            <a:lvl1pPr algn="ctr">
              <a:defRPr>
                <a:solidFill>
                  <a:schemeClr val="bg1"/>
                </a:solidFill>
                <a:latin typeface="+mn-lt"/>
              </a:defRPr>
            </a:lvl1pPr>
          </a:lstStyle>
          <a:p>
            <a:r>
              <a:rPr lang="en-US"/>
              <a:t>2WAY FM 3 YEAR STRATEGY  DECK</a:t>
            </a:r>
            <a:endParaRPr lang="en-US" dirty="0"/>
          </a:p>
        </p:txBody>
      </p:sp>
      <p:sp>
        <p:nvSpPr>
          <p:cNvPr id="18" name="Date Placeholder 3">
            <a:extLst>
              <a:ext uri="{FF2B5EF4-FFF2-40B4-BE49-F238E27FC236}">
                <a16:creationId xmlns:a16="http://schemas.microsoft.com/office/drawing/2014/main" id="{D1020E5D-288E-E247-868A-B07CC082BE33}"/>
              </a:ext>
            </a:extLst>
          </p:cNvPr>
          <p:cNvSpPr>
            <a:spLocks noGrp="1"/>
          </p:cNvSpPr>
          <p:nvPr>
            <p:ph type="dt" sz="half" idx="23"/>
          </p:nvPr>
        </p:nvSpPr>
        <p:spPr>
          <a:xfrm>
            <a:off x="10285388" y="6356350"/>
            <a:ext cx="1429284" cy="365125"/>
          </a:xfrm>
          <a:prstGeom prst="rect">
            <a:avLst/>
          </a:prstGeom>
        </p:spPr>
        <p:txBody>
          <a:bodyPr anchor="ctr"/>
          <a:lstStyle>
            <a:lvl1pPr algn="r">
              <a:defRPr sz="1200">
                <a:solidFill>
                  <a:schemeClr val="bg1"/>
                </a:solidFill>
                <a:latin typeface="+mn-lt"/>
              </a:defRPr>
            </a:lvl1pPr>
          </a:lstStyle>
          <a:p>
            <a:r>
              <a:rPr lang="en-US"/>
              <a:t>JUNE 2024 </a:t>
            </a:r>
            <a:endParaRPr lang="en-US" dirty="0"/>
          </a:p>
        </p:txBody>
      </p:sp>
      <p:sp>
        <p:nvSpPr>
          <p:cNvPr id="19" name="Slide Number Placeholder 5">
            <a:extLst>
              <a:ext uri="{FF2B5EF4-FFF2-40B4-BE49-F238E27FC236}">
                <a16:creationId xmlns:a16="http://schemas.microsoft.com/office/drawing/2014/main" id="{5C55A823-31F2-AB4B-BB7C-DC2A8B833B64}"/>
              </a:ext>
            </a:extLst>
          </p:cNvPr>
          <p:cNvSpPr>
            <a:spLocks noGrp="1"/>
          </p:cNvSpPr>
          <p:nvPr>
            <p:ph type="sldNum" sz="quarter" idx="24"/>
          </p:nvPr>
        </p:nvSpPr>
        <p:spPr>
          <a:xfrm>
            <a:off x="492917" y="6356350"/>
            <a:ext cx="1104900" cy="365125"/>
          </a:xfrm>
          <a:prstGeom prst="rect">
            <a:avLst/>
          </a:prstGeom>
        </p:spPr>
        <p:txBody>
          <a:bodyPr lIns="91440" anchor="ctr"/>
          <a:lstStyle>
            <a:lvl1pPr>
              <a:defRPr sz="1200">
                <a:solidFill>
                  <a:schemeClr val="bg1"/>
                </a:solidFill>
                <a:latin typeface="+mn-lt"/>
              </a:defRPr>
            </a:lvl1pPr>
          </a:lstStyle>
          <a:p>
            <a:fld id="{D156BFF5-A11A-234E-A308-E7366A28581C}" type="slidenum">
              <a:rPr lang="en-US" smtClean="0"/>
              <a:pPr/>
              <a:t>‹#›</a:t>
            </a:fld>
            <a:endParaRPr lang="en-US" dirty="0"/>
          </a:p>
        </p:txBody>
      </p:sp>
    </p:spTree>
    <p:extLst>
      <p:ext uri="{BB962C8B-B14F-4D97-AF65-F5344CB8AC3E}">
        <p14:creationId xmlns:p14="http://schemas.microsoft.com/office/powerpoint/2010/main" val="2968429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2D9CC-6480-4575-B778-3317BDE476DF}"/>
              </a:ext>
            </a:extLst>
          </p:cNvPr>
          <p:cNvSpPr>
            <a:spLocks noGrp="1"/>
          </p:cNvSpPr>
          <p:nvPr>
            <p:ph type="title"/>
          </p:nvPr>
        </p:nvSpPr>
        <p:spPr>
          <a:xfrm>
            <a:off x="493776" y="365760"/>
            <a:ext cx="11219688" cy="1143000"/>
          </a:xfrm>
        </p:spPr>
        <p:txBody>
          <a:bodyPr>
            <a:normAutofit/>
          </a:bodyPr>
          <a:lstStyle>
            <a:lvl1pPr>
              <a:defRPr sz="5400">
                <a:solidFill>
                  <a:schemeClr val="bg2">
                    <a:lumMod val="75000"/>
                  </a:schemeClr>
                </a:solidFill>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16A0AED2-5674-4222-8972-52689F444CEA}"/>
              </a:ext>
            </a:extLst>
          </p:cNvPr>
          <p:cNvSpPr>
            <a:spLocks noGrp="1"/>
          </p:cNvSpPr>
          <p:nvPr>
            <p:ph type="ftr" sz="quarter" idx="10"/>
          </p:nvPr>
        </p:nvSpPr>
        <p:spPr/>
        <p:txBody>
          <a:bodyPr/>
          <a:lstStyle>
            <a:lvl1pPr>
              <a:defRPr>
                <a:solidFill>
                  <a:schemeClr val="accent4"/>
                </a:solidFill>
              </a:defRPr>
            </a:lvl1pPr>
          </a:lstStyle>
          <a:p>
            <a:r>
              <a:rPr lang="en-US"/>
              <a:t>2WAY FM 3 YEAR STRATEGY  DECK</a:t>
            </a:r>
            <a:endParaRPr lang="en-US" dirty="0"/>
          </a:p>
        </p:txBody>
      </p:sp>
      <p:sp>
        <p:nvSpPr>
          <p:cNvPr id="4" name="Date Placeholder 3">
            <a:extLst>
              <a:ext uri="{FF2B5EF4-FFF2-40B4-BE49-F238E27FC236}">
                <a16:creationId xmlns:a16="http://schemas.microsoft.com/office/drawing/2014/main" id="{CC765A4F-AA3E-43FE-A847-E23C0669A463}"/>
              </a:ext>
            </a:extLst>
          </p:cNvPr>
          <p:cNvSpPr>
            <a:spLocks noGrp="1"/>
          </p:cNvSpPr>
          <p:nvPr>
            <p:ph type="dt" sz="half" idx="11"/>
          </p:nvPr>
        </p:nvSpPr>
        <p:spPr>
          <a:xfrm>
            <a:off x="9067800" y="6356350"/>
            <a:ext cx="2645664" cy="365125"/>
          </a:xfrm>
        </p:spPr>
        <p:txBody>
          <a:bodyPr/>
          <a:lstStyle>
            <a:lvl1pPr>
              <a:defRPr>
                <a:solidFill>
                  <a:schemeClr val="accent4"/>
                </a:solidFill>
              </a:defRPr>
            </a:lvl1pPr>
          </a:lstStyle>
          <a:p>
            <a:r>
              <a:rPr lang="en-US"/>
              <a:t>JUNE 2024 </a:t>
            </a:r>
            <a:endParaRPr lang="en-US" dirty="0"/>
          </a:p>
        </p:txBody>
      </p:sp>
      <p:sp>
        <p:nvSpPr>
          <p:cNvPr id="5" name="Slide Number Placeholder 4">
            <a:extLst>
              <a:ext uri="{FF2B5EF4-FFF2-40B4-BE49-F238E27FC236}">
                <a16:creationId xmlns:a16="http://schemas.microsoft.com/office/drawing/2014/main" id="{0C5E53FA-20A3-4A6C-A6FF-3E65560A0367}"/>
              </a:ext>
            </a:extLst>
          </p:cNvPr>
          <p:cNvSpPr>
            <a:spLocks noGrp="1"/>
          </p:cNvSpPr>
          <p:nvPr>
            <p:ph type="sldNum" sz="quarter" idx="12"/>
          </p:nvPr>
        </p:nvSpPr>
        <p:spPr>
          <a:xfrm>
            <a:off x="493776" y="6356350"/>
            <a:ext cx="992124" cy="365125"/>
          </a:xfrm>
        </p:spPr>
        <p:txBody>
          <a:bodyPr/>
          <a:lstStyle>
            <a:lvl1pPr>
              <a:defRPr>
                <a:solidFill>
                  <a:schemeClr val="accent4"/>
                </a:solidFill>
              </a:defRPr>
            </a:lvl1pPr>
          </a:lstStyle>
          <a:p>
            <a:fld id="{D156BFF5-A11A-234E-A308-E7366A28581C}" type="slidenum">
              <a:rPr lang="en-US" smtClean="0"/>
              <a:pPr/>
              <a:t>‹#›</a:t>
            </a:fld>
            <a:endParaRPr lang="en-US" dirty="0"/>
          </a:p>
        </p:txBody>
      </p:sp>
      <p:sp>
        <p:nvSpPr>
          <p:cNvPr id="7" name="Content Placeholder 6">
            <a:extLst>
              <a:ext uri="{FF2B5EF4-FFF2-40B4-BE49-F238E27FC236}">
                <a16:creationId xmlns:a16="http://schemas.microsoft.com/office/drawing/2014/main" id="{9314D47D-F679-4E7B-BCBF-874BF928A5E4}"/>
              </a:ext>
            </a:extLst>
          </p:cNvPr>
          <p:cNvSpPr>
            <a:spLocks noGrp="1"/>
          </p:cNvSpPr>
          <p:nvPr>
            <p:ph sz="quarter" idx="13"/>
          </p:nvPr>
        </p:nvSpPr>
        <p:spPr>
          <a:xfrm>
            <a:off x="493776" y="1858963"/>
            <a:ext cx="11219688" cy="3829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1573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FFDD0CA-CA3A-6B4B-B159-01C6EA1B2519}"/>
              </a:ext>
            </a:extLst>
          </p:cNvPr>
          <p:cNvSpPr>
            <a:spLocks noGrp="1"/>
          </p:cNvSpPr>
          <p:nvPr>
            <p:ph type="pic" sz="quarter" idx="12"/>
          </p:nvPr>
        </p:nvSpPr>
        <p:spPr>
          <a:xfrm>
            <a:off x="9053538" y="0"/>
            <a:ext cx="3138461" cy="6858000"/>
          </a:xfrm>
        </p:spPr>
        <p:txBody>
          <a:bodyPr/>
          <a:lstStyle>
            <a:lvl1pPr>
              <a:defRPr>
                <a:latin typeface="+mn-lt"/>
              </a:defRPr>
            </a:lvl1pPr>
          </a:lstStyle>
          <a:p>
            <a:r>
              <a:rPr lang="en-US"/>
              <a:t>Click icon to add picture</a:t>
            </a:r>
            <a:endParaRPr lang="en-US" dirty="0"/>
          </a:p>
        </p:txBody>
      </p:sp>
      <p:sp>
        <p:nvSpPr>
          <p:cNvPr id="15" name="Rectangle 14">
            <a:extLst>
              <a:ext uri="{FF2B5EF4-FFF2-40B4-BE49-F238E27FC236}">
                <a16:creationId xmlns:a16="http://schemas.microsoft.com/office/drawing/2014/main" id="{0D2A4CD6-5B55-2241-968E-97DAA8580DCC}"/>
              </a:ext>
            </a:extLst>
          </p:cNvPr>
          <p:cNvSpPr/>
          <p:nvPr userDrawn="1"/>
        </p:nvSpPr>
        <p:spPr>
          <a:xfrm>
            <a:off x="0" y="0"/>
            <a:ext cx="905894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5" name="Text Placeholder 4">
            <a:extLst>
              <a:ext uri="{FF2B5EF4-FFF2-40B4-BE49-F238E27FC236}">
                <a16:creationId xmlns:a16="http://schemas.microsoft.com/office/drawing/2014/main" id="{189A0273-17AD-8245-A2FA-D01083334AB6}"/>
              </a:ext>
            </a:extLst>
          </p:cNvPr>
          <p:cNvSpPr>
            <a:spLocks noGrp="1"/>
          </p:cNvSpPr>
          <p:nvPr>
            <p:ph type="body" sz="quarter" idx="16" hasCustomPrompt="1"/>
          </p:nvPr>
        </p:nvSpPr>
        <p:spPr>
          <a:xfrm>
            <a:off x="1485900" y="2532888"/>
            <a:ext cx="4876800" cy="3689350"/>
          </a:xfrm>
        </p:spPr>
        <p:txBody>
          <a:bodyPr>
            <a:noAutofit/>
          </a:bodyPr>
          <a:lstStyle>
            <a:lvl1pPr marL="0" indent="0">
              <a:buNone/>
              <a:defRPr sz="41300">
                <a:solidFill>
                  <a:schemeClr val="tx2">
                    <a:lumMod val="60000"/>
                    <a:lumOff val="40000"/>
                    <a:alpha val="20000"/>
                  </a:schemeClr>
                </a:solidFill>
                <a:latin typeface="+mj-lt"/>
              </a:defRPr>
            </a:lvl1pPr>
            <a:lvl2pPr marL="457200" indent="0">
              <a:buNone/>
              <a:defRPr>
                <a:latin typeface="Elephant Pro" pitchFamily="2" charset="0"/>
              </a:defRPr>
            </a:lvl2pPr>
            <a:lvl3pPr marL="914400" indent="0">
              <a:buNone/>
              <a:defRPr>
                <a:latin typeface="Elephant Pro" pitchFamily="2" charset="0"/>
              </a:defRPr>
            </a:lvl3pPr>
            <a:lvl4pPr marL="1371600" indent="0">
              <a:buNone/>
              <a:defRPr>
                <a:latin typeface="Elephant Pro" pitchFamily="2" charset="0"/>
              </a:defRPr>
            </a:lvl4pPr>
            <a:lvl5pPr marL="1828800" indent="0">
              <a:buNone/>
              <a:defRPr>
                <a:latin typeface="Elephant Pro" pitchFamily="2" charset="0"/>
              </a:defRPr>
            </a:lvl5pPr>
          </a:lstStyle>
          <a:p>
            <a:pPr lvl="0"/>
            <a:r>
              <a:rPr lang="en-US" dirty="0"/>
              <a:t>A</a:t>
            </a:r>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487679" y="736979"/>
            <a:ext cx="8052748" cy="1325563"/>
          </a:xfrm>
        </p:spPr>
        <p:txBody>
          <a:bodyPr anchor="ctr" anchorCtr="0">
            <a:normAutofit/>
          </a:bodyPr>
          <a:lstStyle>
            <a:lvl1pPr>
              <a:defRPr sz="5400">
                <a:solidFill>
                  <a:schemeClr val="accent5">
                    <a:lumMod val="60000"/>
                    <a:lumOff val="40000"/>
                  </a:schemeClr>
                </a:solidFill>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487679" y="2112264"/>
            <a:ext cx="3840480" cy="3615522"/>
          </a:xfrm>
        </p:spPr>
        <p:txBody>
          <a:bodyPr>
            <a:normAutofit/>
          </a:bodyPr>
          <a:lstStyle>
            <a:lvl1pPr marL="0" indent="0">
              <a:lnSpc>
                <a:spcPct val="100000"/>
              </a:lnSpc>
              <a:spcBef>
                <a:spcPts val="600"/>
              </a:spcBef>
              <a:buNone/>
              <a:defRPr sz="1600" b="1">
                <a:solidFill>
                  <a:schemeClr val="bg1"/>
                </a:solidFill>
                <a:latin typeface="+mn-lt"/>
              </a:defRPr>
            </a:lvl1pPr>
            <a:lvl2pPr marL="0" indent="0">
              <a:lnSpc>
                <a:spcPct val="100000"/>
              </a:lnSpc>
              <a:spcBef>
                <a:spcPts val="600"/>
              </a:spcBef>
              <a:buNone/>
              <a:defRPr sz="1600">
                <a:solidFill>
                  <a:schemeClr val="bg1"/>
                </a:solidFill>
                <a:latin typeface="+mn-lt"/>
              </a:defRPr>
            </a:lvl2pPr>
            <a:lvl3pPr marL="914400" indent="0">
              <a:lnSpc>
                <a:spcPct val="125000"/>
              </a:lnSpc>
              <a:buNone/>
              <a:defRPr sz="1600">
                <a:solidFill>
                  <a:schemeClr val="bg1"/>
                </a:solidFill>
                <a:latin typeface="+mn-lt"/>
              </a:defRPr>
            </a:lvl3pPr>
            <a:lvl4pPr marL="1371600" indent="0">
              <a:lnSpc>
                <a:spcPct val="125000"/>
              </a:lnSpc>
              <a:buNone/>
              <a:defRPr sz="1600">
                <a:solidFill>
                  <a:schemeClr val="bg1"/>
                </a:solidFill>
                <a:latin typeface="+mn-lt"/>
              </a:defRPr>
            </a:lvl4pPr>
            <a:lvl5pPr marL="1828800" indent="0">
              <a:lnSpc>
                <a:spcPct val="125000"/>
              </a:lnSpc>
              <a:buNone/>
              <a:defRPr sz="1600">
                <a:solidFill>
                  <a:schemeClr val="bg1"/>
                </a:solidFill>
                <a:latin typeface="+mn-lt"/>
              </a:defRPr>
            </a:lvl5pPr>
          </a:lstStyle>
          <a:p>
            <a:pPr lvl="0"/>
            <a:r>
              <a:rPr lang="en-US"/>
              <a:t>Click to edit Master text styles</a:t>
            </a:r>
          </a:p>
          <a:p>
            <a:pPr lvl="1"/>
            <a:r>
              <a:rPr lang="en-US"/>
              <a:t>Second level</a:t>
            </a:r>
          </a:p>
        </p:txBody>
      </p:sp>
      <p:sp>
        <p:nvSpPr>
          <p:cNvPr id="9" name="Content Placeholder 2">
            <a:extLst>
              <a:ext uri="{FF2B5EF4-FFF2-40B4-BE49-F238E27FC236}">
                <a16:creationId xmlns:a16="http://schemas.microsoft.com/office/drawing/2014/main" id="{D86F08CA-81DF-F947-B8E0-693791CF0074}"/>
              </a:ext>
            </a:extLst>
          </p:cNvPr>
          <p:cNvSpPr>
            <a:spLocks noGrp="1"/>
          </p:cNvSpPr>
          <p:nvPr>
            <p:ph idx="15"/>
          </p:nvPr>
        </p:nvSpPr>
        <p:spPr>
          <a:xfrm>
            <a:off x="4699947" y="2112264"/>
            <a:ext cx="3840480" cy="3615522"/>
          </a:xfrm>
        </p:spPr>
        <p:txBody>
          <a:bodyPr>
            <a:normAutofit/>
          </a:bodyPr>
          <a:lstStyle>
            <a:lvl1pPr marL="0" indent="0">
              <a:lnSpc>
                <a:spcPct val="100000"/>
              </a:lnSpc>
              <a:spcBef>
                <a:spcPts val="600"/>
              </a:spcBef>
              <a:buNone/>
              <a:defRPr sz="1600" b="1">
                <a:solidFill>
                  <a:schemeClr val="bg1"/>
                </a:solidFill>
                <a:latin typeface="+mn-lt"/>
              </a:defRPr>
            </a:lvl1pPr>
            <a:lvl2pPr marL="0" indent="0">
              <a:lnSpc>
                <a:spcPct val="100000"/>
              </a:lnSpc>
              <a:spcBef>
                <a:spcPts val="600"/>
              </a:spcBef>
              <a:buNone/>
              <a:defRPr sz="1600">
                <a:solidFill>
                  <a:schemeClr val="bg1"/>
                </a:solidFill>
                <a:latin typeface="+mn-lt"/>
              </a:defRPr>
            </a:lvl2pPr>
            <a:lvl3pPr marL="914400" indent="0">
              <a:lnSpc>
                <a:spcPct val="125000"/>
              </a:lnSpc>
              <a:buNone/>
              <a:defRPr sz="1600">
                <a:solidFill>
                  <a:schemeClr val="bg1"/>
                </a:solidFill>
                <a:latin typeface="+mn-lt"/>
              </a:defRPr>
            </a:lvl3pPr>
            <a:lvl4pPr marL="1371600" indent="0">
              <a:lnSpc>
                <a:spcPct val="125000"/>
              </a:lnSpc>
              <a:buNone/>
              <a:defRPr sz="1600">
                <a:solidFill>
                  <a:schemeClr val="bg1"/>
                </a:solidFill>
                <a:latin typeface="+mn-lt"/>
              </a:defRPr>
            </a:lvl4pPr>
            <a:lvl5pPr marL="1828800" indent="0">
              <a:lnSpc>
                <a:spcPct val="125000"/>
              </a:lnSpc>
              <a:buNone/>
              <a:defRPr sz="1600">
                <a:solidFill>
                  <a:schemeClr val="bg1"/>
                </a:solidFill>
                <a:latin typeface="+mn-lt"/>
              </a:defRPr>
            </a:lvl5pPr>
          </a:lstStyle>
          <a:p>
            <a:pPr lvl="0"/>
            <a:r>
              <a:rPr lang="en-US"/>
              <a:t>Click to edit Master text styles</a:t>
            </a:r>
          </a:p>
          <a:p>
            <a:pPr lvl="1"/>
            <a:r>
              <a:rPr lang="en-US"/>
              <a:t>Second level</a:t>
            </a:r>
          </a:p>
        </p:txBody>
      </p:sp>
      <p:sp>
        <p:nvSpPr>
          <p:cNvPr id="8" name="Date Placeholder 3">
            <a:extLst>
              <a:ext uri="{FF2B5EF4-FFF2-40B4-BE49-F238E27FC236}">
                <a16:creationId xmlns:a16="http://schemas.microsoft.com/office/drawing/2014/main" id="{323D570B-86E3-CA47-81D9-EDC9161E0614}"/>
              </a:ext>
            </a:extLst>
          </p:cNvPr>
          <p:cNvSpPr>
            <a:spLocks noGrp="1"/>
          </p:cNvSpPr>
          <p:nvPr>
            <p:ph type="dt" sz="half" idx="2"/>
          </p:nvPr>
        </p:nvSpPr>
        <p:spPr>
          <a:xfrm>
            <a:off x="6453352" y="6356350"/>
            <a:ext cx="2087076" cy="365125"/>
          </a:xfrm>
          <a:prstGeom prst="rect">
            <a:avLst/>
          </a:prstGeom>
        </p:spPr>
        <p:txBody>
          <a:bodyPr anchor="ctr"/>
          <a:lstStyle>
            <a:lvl1pPr algn="r">
              <a:defRPr sz="1200">
                <a:solidFill>
                  <a:schemeClr val="bg1"/>
                </a:solidFill>
                <a:latin typeface="+mn-lt"/>
              </a:defRPr>
            </a:lvl1pPr>
          </a:lstStyle>
          <a:p>
            <a:r>
              <a:rPr lang="en-US"/>
              <a:t>JUNE 2024 </a:t>
            </a:r>
            <a:endParaRPr lang="en-US" dirty="0"/>
          </a:p>
        </p:txBody>
      </p:sp>
      <p:sp>
        <p:nvSpPr>
          <p:cNvPr id="20" name="Slide Number Placeholder 5">
            <a:extLst>
              <a:ext uri="{FF2B5EF4-FFF2-40B4-BE49-F238E27FC236}">
                <a16:creationId xmlns:a16="http://schemas.microsoft.com/office/drawing/2014/main" id="{7511E021-8C30-504E-A564-A97BE3ACC5AB}"/>
              </a:ext>
            </a:extLst>
          </p:cNvPr>
          <p:cNvSpPr>
            <a:spLocks noGrp="1"/>
          </p:cNvSpPr>
          <p:nvPr>
            <p:ph type="sldNum" sz="quarter" idx="4"/>
          </p:nvPr>
        </p:nvSpPr>
        <p:spPr>
          <a:xfrm>
            <a:off x="492917" y="6356350"/>
            <a:ext cx="1104900" cy="365125"/>
          </a:xfrm>
          <a:prstGeom prst="rect">
            <a:avLst/>
          </a:prstGeom>
        </p:spPr>
        <p:txBody>
          <a:bodyPr lIns="91440" anchor="ctr"/>
          <a:lstStyle>
            <a:lvl1pPr>
              <a:defRPr sz="1200">
                <a:solidFill>
                  <a:schemeClr val="bg1"/>
                </a:solidFill>
                <a:latin typeface="+mn-lt"/>
              </a:defRPr>
            </a:lvl1pPr>
          </a:lstStyle>
          <a:p>
            <a:fld id="{D156BFF5-A11A-234E-A308-E7366A28581C}" type="slidenum">
              <a:rPr lang="en-US" smtClean="0"/>
              <a:pPr/>
              <a:t>‹#›</a:t>
            </a:fld>
            <a:endParaRPr lang="en-US" dirty="0"/>
          </a:p>
        </p:txBody>
      </p:sp>
      <p:sp>
        <p:nvSpPr>
          <p:cNvPr id="21" name="Footer Placeholder 16">
            <a:extLst>
              <a:ext uri="{FF2B5EF4-FFF2-40B4-BE49-F238E27FC236}">
                <a16:creationId xmlns:a16="http://schemas.microsoft.com/office/drawing/2014/main" id="{BE541518-B2D8-2B49-A671-6816AB3669C5}"/>
              </a:ext>
            </a:extLst>
          </p:cNvPr>
          <p:cNvSpPr>
            <a:spLocks noGrp="1"/>
          </p:cNvSpPr>
          <p:nvPr>
            <p:ph type="ftr" sz="quarter" idx="14"/>
          </p:nvPr>
        </p:nvSpPr>
        <p:spPr>
          <a:xfrm>
            <a:off x="2865020" y="6356350"/>
            <a:ext cx="3298065" cy="365125"/>
          </a:xfrm>
          <a:prstGeom prst="rect">
            <a:avLst/>
          </a:prstGeom>
        </p:spPr>
        <p:txBody>
          <a:bodyPr/>
          <a:lstStyle>
            <a:lvl1pPr algn="ctr">
              <a:defRPr>
                <a:latin typeface="+mn-lt"/>
              </a:defRPr>
            </a:lvl1pPr>
          </a:lstStyle>
          <a:p>
            <a:r>
              <a:rPr lang="en-US"/>
              <a:t>2WAY FM 3 YEAR STRATEGY  DECK</a:t>
            </a:r>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26920FAD-32AF-2040-A860-343F1039606F}"/>
              </a:ext>
            </a:extLst>
          </p:cNvPr>
          <p:cNvSpPr>
            <a:spLocks noGrp="1"/>
          </p:cNvSpPr>
          <p:nvPr>
            <p:ph type="pic" sz="quarter" idx="12"/>
          </p:nvPr>
        </p:nvSpPr>
        <p:spPr>
          <a:xfrm>
            <a:off x="0" y="0"/>
            <a:ext cx="6096000" cy="6857999"/>
          </a:xfrm>
        </p:spPr>
        <p:txBody>
          <a:bodyPr/>
          <a:lstStyle>
            <a:lvl1pPr>
              <a:defRPr>
                <a:latin typeface="+mn-lt"/>
              </a:defRPr>
            </a:lvl1pPr>
          </a:lstStyle>
          <a:p>
            <a:r>
              <a:rPr lang="en-US"/>
              <a:t>Click icon to add picture</a:t>
            </a:r>
            <a:endParaRPr lang="en-US" dirty="0"/>
          </a:p>
        </p:txBody>
      </p:sp>
      <p:sp>
        <p:nvSpPr>
          <p:cNvPr id="12" name="Text Placeholder 11">
            <a:extLst>
              <a:ext uri="{FF2B5EF4-FFF2-40B4-BE49-F238E27FC236}">
                <a16:creationId xmlns:a16="http://schemas.microsoft.com/office/drawing/2014/main" id="{666DD3F9-667C-DF4D-8A62-CB6D43B65D23}"/>
              </a:ext>
            </a:extLst>
          </p:cNvPr>
          <p:cNvSpPr>
            <a:spLocks noGrp="1"/>
          </p:cNvSpPr>
          <p:nvPr>
            <p:ph type="body" sz="quarter" idx="11" hasCustomPrompt="1"/>
          </p:nvPr>
        </p:nvSpPr>
        <p:spPr>
          <a:xfrm>
            <a:off x="2162846" y="2550997"/>
            <a:ext cx="4669707" cy="4259377"/>
          </a:xfrm>
        </p:spPr>
        <p:txBody>
          <a:bodyPr anchor="t" anchorCtr="0">
            <a:noAutofit/>
          </a:bodyPr>
          <a:lstStyle>
            <a:lvl1pPr marL="0" indent="0">
              <a:buNone/>
              <a:defRPr sz="41300">
                <a:solidFill>
                  <a:schemeClr val="accent3">
                    <a:alpha val="40000"/>
                  </a:schemeClr>
                </a:solidFill>
                <a:latin typeface="+mj-lt"/>
              </a:defRPr>
            </a:lvl1pPr>
            <a:lvl2pPr marL="457200" indent="0">
              <a:buNone/>
              <a:defRPr sz="19900">
                <a:solidFill>
                  <a:schemeClr val="accent3">
                    <a:alpha val="40000"/>
                  </a:schemeClr>
                </a:solidFill>
                <a:latin typeface="+mj-lt"/>
              </a:defRPr>
            </a:lvl2pPr>
            <a:lvl3pPr marL="914400" indent="0">
              <a:buNone/>
              <a:defRPr sz="16600">
                <a:solidFill>
                  <a:schemeClr val="accent3">
                    <a:alpha val="40000"/>
                  </a:schemeClr>
                </a:solidFill>
                <a:latin typeface="+mj-lt"/>
              </a:defRPr>
            </a:lvl3pPr>
            <a:lvl4pPr marL="1371600" indent="0">
              <a:buNone/>
              <a:defRPr sz="13800">
                <a:solidFill>
                  <a:schemeClr val="accent3">
                    <a:alpha val="40000"/>
                  </a:schemeClr>
                </a:solidFill>
                <a:latin typeface="+mj-lt"/>
              </a:defRPr>
            </a:lvl4pPr>
            <a:lvl5pPr marL="1828800" indent="0">
              <a:buNone/>
              <a:defRPr sz="13800">
                <a:solidFill>
                  <a:schemeClr val="accent3">
                    <a:alpha val="40000"/>
                  </a:schemeClr>
                </a:solidFill>
                <a:latin typeface="+mj-lt"/>
              </a:defRPr>
            </a:lvl5pPr>
          </a:lstStyle>
          <a:p>
            <a:pPr lvl="0"/>
            <a:r>
              <a:rPr lang="en-US" dirty="0"/>
              <a:t>A</a:t>
            </a:r>
          </a:p>
        </p:txBody>
      </p:sp>
      <p:sp>
        <p:nvSpPr>
          <p:cNvPr id="8" name="Rectangle 7">
            <a:extLst>
              <a:ext uri="{FF2B5EF4-FFF2-40B4-BE49-F238E27FC236}">
                <a16:creationId xmlns:a16="http://schemas.microsoft.com/office/drawing/2014/main" id="{176740CC-94D6-7C4B-A4B5-6E42F760302D}"/>
              </a:ext>
            </a:extLst>
          </p:cNvPr>
          <p:cNvSpPr/>
          <p:nvPr userDrawn="1"/>
        </p:nvSpPr>
        <p:spPr>
          <a:xfrm>
            <a:off x="6096001" y="0"/>
            <a:ext cx="6096000"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ooter Placeholder 16">
            <a:extLst>
              <a:ext uri="{FF2B5EF4-FFF2-40B4-BE49-F238E27FC236}">
                <a16:creationId xmlns:a16="http://schemas.microsoft.com/office/drawing/2014/main" id="{D6639436-AAAE-FA4E-8766-8E980B9292D4}"/>
              </a:ext>
            </a:extLst>
          </p:cNvPr>
          <p:cNvSpPr>
            <a:spLocks noGrp="1"/>
          </p:cNvSpPr>
          <p:nvPr>
            <p:ph type="ftr" sz="quarter" idx="14"/>
          </p:nvPr>
        </p:nvSpPr>
        <p:spPr>
          <a:xfrm>
            <a:off x="6588916" y="6356350"/>
            <a:ext cx="3281511" cy="365125"/>
          </a:xfrm>
          <a:prstGeom prst="rect">
            <a:avLst/>
          </a:prstGeom>
        </p:spPr>
        <p:txBody>
          <a:bodyPr/>
          <a:lstStyle>
            <a:lvl1pPr algn="l">
              <a:defRPr>
                <a:latin typeface="+mn-lt"/>
              </a:defRPr>
            </a:lvl1pPr>
          </a:lstStyle>
          <a:p>
            <a:r>
              <a:rPr lang="en-US"/>
              <a:t>2WAY FM 3 YEAR STRATEGY  DECK</a:t>
            </a:r>
            <a:endParaRPr lang="en-US" dirty="0"/>
          </a:p>
        </p:txBody>
      </p:sp>
      <p:sp>
        <p:nvSpPr>
          <p:cNvPr id="16" name="Date Placeholder 3">
            <a:extLst>
              <a:ext uri="{FF2B5EF4-FFF2-40B4-BE49-F238E27FC236}">
                <a16:creationId xmlns:a16="http://schemas.microsoft.com/office/drawing/2014/main" id="{2981B3D7-1407-6B44-A7B2-6AC1B511E478}"/>
              </a:ext>
            </a:extLst>
          </p:cNvPr>
          <p:cNvSpPr>
            <a:spLocks noGrp="1"/>
          </p:cNvSpPr>
          <p:nvPr>
            <p:ph type="dt" sz="half" idx="2"/>
          </p:nvPr>
        </p:nvSpPr>
        <p:spPr>
          <a:xfrm>
            <a:off x="10346788" y="6356350"/>
            <a:ext cx="1367884" cy="365125"/>
          </a:xfrm>
          <a:prstGeom prst="rect">
            <a:avLst/>
          </a:prstGeom>
        </p:spPr>
        <p:txBody>
          <a:bodyPr anchor="ctr"/>
          <a:lstStyle>
            <a:lvl1pPr algn="r">
              <a:defRPr sz="1200">
                <a:solidFill>
                  <a:schemeClr val="bg1"/>
                </a:solidFill>
                <a:latin typeface="+mn-lt"/>
              </a:defRPr>
            </a:lvl1pPr>
          </a:lstStyle>
          <a:p>
            <a:r>
              <a:rPr lang="en-US"/>
              <a:t>JUNE 2024 </a:t>
            </a:r>
            <a:endParaRPr lang="en-US" dirty="0"/>
          </a:p>
        </p:txBody>
      </p:sp>
      <p:sp>
        <p:nvSpPr>
          <p:cNvPr id="18" name="Title 1">
            <a:extLst>
              <a:ext uri="{FF2B5EF4-FFF2-40B4-BE49-F238E27FC236}">
                <a16:creationId xmlns:a16="http://schemas.microsoft.com/office/drawing/2014/main" id="{8098318E-D0F8-004B-BE72-2F8AB949F015}"/>
              </a:ext>
            </a:extLst>
          </p:cNvPr>
          <p:cNvSpPr>
            <a:spLocks noGrp="1"/>
          </p:cNvSpPr>
          <p:nvPr>
            <p:ph type="title"/>
          </p:nvPr>
        </p:nvSpPr>
        <p:spPr>
          <a:xfrm>
            <a:off x="6588917" y="944457"/>
            <a:ext cx="5125755" cy="1130788"/>
          </a:xfrm>
        </p:spPr>
        <p:txBody>
          <a:bodyPr anchor="t" anchorCtr="0">
            <a:normAutofit/>
          </a:bodyPr>
          <a:lstStyle>
            <a:lvl1pPr>
              <a:defRPr sz="5400">
                <a:solidFill>
                  <a:schemeClr val="bg1"/>
                </a:solidFill>
                <a:latin typeface="+mj-lt"/>
              </a:defRPr>
            </a:lvl1pPr>
          </a:lstStyle>
          <a:p>
            <a:r>
              <a:rPr lang="en-US"/>
              <a:t>Click to edit Master title style</a:t>
            </a:r>
            <a:endParaRPr lang="en-US" dirty="0"/>
          </a:p>
        </p:txBody>
      </p:sp>
      <p:sp>
        <p:nvSpPr>
          <p:cNvPr id="19" name="Text Placeholder 2">
            <a:extLst>
              <a:ext uri="{FF2B5EF4-FFF2-40B4-BE49-F238E27FC236}">
                <a16:creationId xmlns:a16="http://schemas.microsoft.com/office/drawing/2014/main" id="{212BBA9E-4372-3F49-98B6-EF81225A7133}"/>
              </a:ext>
            </a:extLst>
          </p:cNvPr>
          <p:cNvSpPr>
            <a:spLocks noGrp="1"/>
          </p:cNvSpPr>
          <p:nvPr>
            <p:ph type="body" idx="1"/>
          </p:nvPr>
        </p:nvSpPr>
        <p:spPr>
          <a:xfrm>
            <a:off x="6588916" y="2125820"/>
            <a:ext cx="4983480" cy="3787723"/>
          </a:xfrm>
        </p:spPr>
        <p:txBody>
          <a:bodyPr>
            <a:normAutofit/>
          </a:bodyPr>
          <a:lstStyle>
            <a:lvl1pPr marL="0" indent="0">
              <a:lnSpc>
                <a:spcPct val="150000"/>
              </a:lnSpc>
              <a:buNone/>
              <a:defRPr sz="16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0" name="Slide Number Placeholder 5">
            <a:extLst>
              <a:ext uri="{FF2B5EF4-FFF2-40B4-BE49-F238E27FC236}">
                <a16:creationId xmlns:a16="http://schemas.microsoft.com/office/drawing/2014/main" id="{644A393A-1B5E-6F4D-A879-945404068B99}"/>
              </a:ext>
            </a:extLst>
          </p:cNvPr>
          <p:cNvSpPr>
            <a:spLocks noGrp="1"/>
          </p:cNvSpPr>
          <p:nvPr>
            <p:ph type="sldNum" sz="quarter" idx="4"/>
          </p:nvPr>
        </p:nvSpPr>
        <p:spPr>
          <a:xfrm>
            <a:off x="492917" y="6356350"/>
            <a:ext cx="1104900" cy="365125"/>
          </a:xfrm>
          <a:prstGeom prst="rect">
            <a:avLst/>
          </a:prstGeom>
        </p:spPr>
        <p:txBody>
          <a:bodyPr lIns="91440" anchor="ctr"/>
          <a:lstStyle>
            <a:lvl1pPr>
              <a:defRPr sz="1200">
                <a:solidFill>
                  <a:schemeClr val="bg1"/>
                </a:solidFill>
                <a:latin typeface="+mn-lt"/>
              </a:defRPr>
            </a:lvl1pPr>
          </a:lstStyle>
          <a:p>
            <a:fld id="{D156BFF5-A11A-234E-A308-E7366A28581C}" type="slidenum">
              <a:rPr lang="en-US" smtClean="0"/>
              <a:pPr/>
              <a:t>‹#›</a:t>
            </a:fld>
            <a:endParaRPr lang="en-US" dirty="0"/>
          </a:p>
        </p:txBody>
      </p:sp>
    </p:spTree>
    <p:extLst>
      <p:ext uri="{BB962C8B-B14F-4D97-AF65-F5344CB8AC3E}">
        <p14:creationId xmlns:p14="http://schemas.microsoft.com/office/powerpoint/2010/main" val="796222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26920FAD-32AF-2040-A860-343F1039606F}"/>
              </a:ext>
            </a:extLst>
          </p:cNvPr>
          <p:cNvSpPr>
            <a:spLocks noGrp="1"/>
          </p:cNvSpPr>
          <p:nvPr>
            <p:ph type="pic" sz="quarter" idx="12"/>
          </p:nvPr>
        </p:nvSpPr>
        <p:spPr>
          <a:xfrm>
            <a:off x="0" y="0"/>
            <a:ext cx="6096000" cy="6857999"/>
          </a:xfrm>
        </p:spPr>
        <p:txBody>
          <a:bodyPr/>
          <a:lstStyle>
            <a:lvl1pPr>
              <a:defRPr>
                <a:latin typeface="+mn-lt"/>
              </a:defRPr>
            </a:lvl1pPr>
          </a:lstStyle>
          <a:p>
            <a:r>
              <a:rPr lang="en-US"/>
              <a:t>Click icon to add picture</a:t>
            </a:r>
            <a:endParaRPr lang="en-US" dirty="0"/>
          </a:p>
        </p:txBody>
      </p:sp>
      <p:sp>
        <p:nvSpPr>
          <p:cNvPr id="8" name="Rectangle 7">
            <a:extLst>
              <a:ext uri="{FF2B5EF4-FFF2-40B4-BE49-F238E27FC236}">
                <a16:creationId xmlns:a16="http://schemas.microsoft.com/office/drawing/2014/main" id="{176740CC-94D6-7C4B-A4B5-6E42F760302D}"/>
              </a:ext>
            </a:extLst>
          </p:cNvPr>
          <p:cNvSpPr/>
          <p:nvPr userDrawn="1"/>
        </p:nvSpPr>
        <p:spPr>
          <a:xfrm>
            <a:off x="6096001" y="0"/>
            <a:ext cx="6096000"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ooter Placeholder 16">
            <a:extLst>
              <a:ext uri="{FF2B5EF4-FFF2-40B4-BE49-F238E27FC236}">
                <a16:creationId xmlns:a16="http://schemas.microsoft.com/office/drawing/2014/main" id="{D6639436-AAAE-FA4E-8766-8E980B9292D4}"/>
              </a:ext>
            </a:extLst>
          </p:cNvPr>
          <p:cNvSpPr>
            <a:spLocks noGrp="1"/>
          </p:cNvSpPr>
          <p:nvPr>
            <p:ph type="ftr" sz="quarter" idx="14"/>
          </p:nvPr>
        </p:nvSpPr>
        <p:spPr>
          <a:xfrm>
            <a:off x="6588916" y="6356350"/>
            <a:ext cx="3281511" cy="365125"/>
          </a:xfrm>
          <a:prstGeom prst="rect">
            <a:avLst/>
          </a:prstGeom>
        </p:spPr>
        <p:txBody>
          <a:bodyPr/>
          <a:lstStyle>
            <a:lvl1pPr algn="l">
              <a:defRPr>
                <a:latin typeface="+mn-lt"/>
              </a:defRPr>
            </a:lvl1pPr>
          </a:lstStyle>
          <a:p>
            <a:r>
              <a:rPr lang="en-US"/>
              <a:t>2WAY FM 3 YEAR STRATEGY  DECK</a:t>
            </a:r>
            <a:endParaRPr lang="en-US" dirty="0"/>
          </a:p>
        </p:txBody>
      </p:sp>
      <p:sp>
        <p:nvSpPr>
          <p:cNvPr id="16" name="Date Placeholder 3">
            <a:extLst>
              <a:ext uri="{FF2B5EF4-FFF2-40B4-BE49-F238E27FC236}">
                <a16:creationId xmlns:a16="http://schemas.microsoft.com/office/drawing/2014/main" id="{2981B3D7-1407-6B44-A7B2-6AC1B511E478}"/>
              </a:ext>
            </a:extLst>
          </p:cNvPr>
          <p:cNvSpPr>
            <a:spLocks noGrp="1"/>
          </p:cNvSpPr>
          <p:nvPr>
            <p:ph type="dt" sz="half" idx="2"/>
          </p:nvPr>
        </p:nvSpPr>
        <p:spPr>
          <a:xfrm>
            <a:off x="10346788" y="6356350"/>
            <a:ext cx="1367884" cy="365125"/>
          </a:xfrm>
          <a:prstGeom prst="rect">
            <a:avLst/>
          </a:prstGeom>
        </p:spPr>
        <p:txBody>
          <a:bodyPr anchor="ctr"/>
          <a:lstStyle>
            <a:lvl1pPr algn="r">
              <a:defRPr sz="1200">
                <a:solidFill>
                  <a:schemeClr val="bg1"/>
                </a:solidFill>
                <a:latin typeface="+mn-lt"/>
              </a:defRPr>
            </a:lvl1pPr>
          </a:lstStyle>
          <a:p>
            <a:r>
              <a:rPr lang="en-US"/>
              <a:t>JUNE 2024 </a:t>
            </a:r>
            <a:endParaRPr lang="en-US" dirty="0"/>
          </a:p>
        </p:txBody>
      </p:sp>
      <p:sp>
        <p:nvSpPr>
          <p:cNvPr id="18" name="Title 1">
            <a:extLst>
              <a:ext uri="{FF2B5EF4-FFF2-40B4-BE49-F238E27FC236}">
                <a16:creationId xmlns:a16="http://schemas.microsoft.com/office/drawing/2014/main" id="{8098318E-D0F8-004B-BE72-2F8AB949F015}"/>
              </a:ext>
            </a:extLst>
          </p:cNvPr>
          <p:cNvSpPr>
            <a:spLocks noGrp="1"/>
          </p:cNvSpPr>
          <p:nvPr>
            <p:ph type="title"/>
          </p:nvPr>
        </p:nvSpPr>
        <p:spPr>
          <a:xfrm>
            <a:off x="6588917" y="944457"/>
            <a:ext cx="5125755" cy="1130788"/>
          </a:xfrm>
        </p:spPr>
        <p:txBody>
          <a:bodyPr anchor="t" anchorCtr="0">
            <a:normAutofit/>
          </a:bodyPr>
          <a:lstStyle>
            <a:lvl1pPr>
              <a:defRPr sz="5400">
                <a:solidFill>
                  <a:schemeClr val="bg1"/>
                </a:solidFill>
                <a:latin typeface="+mj-lt"/>
              </a:defRPr>
            </a:lvl1pPr>
          </a:lstStyle>
          <a:p>
            <a:r>
              <a:rPr lang="en-US"/>
              <a:t>Click to edit Master title style</a:t>
            </a:r>
            <a:endParaRPr lang="en-US" dirty="0"/>
          </a:p>
        </p:txBody>
      </p:sp>
      <p:sp>
        <p:nvSpPr>
          <p:cNvPr id="19" name="Text Placeholder 2">
            <a:extLst>
              <a:ext uri="{FF2B5EF4-FFF2-40B4-BE49-F238E27FC236}">
                <a16:creationId xmlns:a16="http://schemas.microsoft.com/office/drawing/2014/main" id="{212BBA9E-4372-3F49-98B6-EF81225A7133}"/>
              </a:ext>
            </a:extLst>
          </p:cNvPr>
          <p:cNvSpPr>
            <a:spLocks noGrp="1"/>
          </p:cNvSpPr>
          <p:nvPr>
            <p:ph type="body" idx="1"/>
          </p:nvPr>
        </p:nvSpPr>
        <p:spPr>
          <a:xfrm>
            <a:off x="6588916" y="2642616"/>
            <a:ext cx="4983480" cy="3264408"/>
          </a:xfrm>
        </p:spPr>
        <p:txBody>
          <a:bodyPr>
            <a:normAutofit/>
          </a:bodyPr>
          <a:lstStyle>
            <a:lvl1pPr marL="0" indent="0">
              <a:lnSpc>
                <a:spcPct val="150000"/>
              </a:lnSpc>
              <a:buNone/>
              <a:defRPr sz="16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0" name="Slide Number Placeholder 5">
            <a:extLst>
              <a:ext uri="{FF2B5EF4-FFF2-40B4-BE49-F238E27FC236}">
                <a16:creationId xmlns:a16="http://schemas.microsoft.com/office/drawing/2014/main" id="{644A393A-1B5E-6F4D-A879-945404068B99}"/>
              </a:ext>
            </a:extLst>
          </p:cNvPr>
          <p:cNvSpPr>
            <a:spLocks noGrp="1"/>
          </p:cNvSpPr>
          <p:nvPr>
            <p:ph type="sldNum" sz="quarter" idx="4"/>
          </p:nvPr>
        </p:nvSpPr>
        <p:spPr>
          <a:xfrm>
            <a:off x="492917" y="6356350"/>
            <a:ext cx="1104900" cy="365125"/>
          </a:xfrm>
          <a:prstGeom prst="rect">
            <a:avLst/>
          </a:prstGeom>
        </p:spPr>
        <p:txBody>
          <a:bodyPr lIns="91440" anchor="ctr"/>
          <a:lstStyle>
            <a:lvl1pPr>
              <a:defRPr sz="1200">
                <a:solidFill>
                  <a:schemeClr val="accent4"/>
                </a:solidFill>
                <a:latin typeface="+mn-lt"/>
              </a:defRPr>
            </a:lvl1pPr>
          </a:lstStyle>
          <a:p>
            <a:fld id="{D156BFF5-A11A-234E-A308-E7366A28581C}" type="slidenum">
              <a:rPr lang="en-US" smtClean="0"/>
              <a:pPr/>
              <a:t>‹#›</a:t>
            </a:fld>
            <a:endParaRPr lang="en-US" dirty="0"/>
          </a:p>
        </p:txBody>
      </p:sp>
    </p:spTree>
    <p:extLst>
      <p:ext uri="{BB962C8B-B14F-4D97-AF65-F5344CB8AC3E}">
        <p14:creationId xmlns:p14="http://schemas.microsoft.com/office/powerpoint/2010/main" val="1251697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Two Photo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92CC91C-66CB-964D-8640-FF553C4B3F68}"/>
              </a:ext>
            </a:extLst>
          </p:cNvPr>
          <p:cNvSpPr/>
          <p:nvPr userDrawn="1"/>
        </p:nvSpPr>
        <p:spPr>
          <a:xfrm>
            <a:off x="6090674" y="0"/>
            <a:ext cx="61013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Picture Placeholder 13">
            <a:extLst>
              <a:ext uri="{FF2B5EF4-FFF2-40B4-BE49-F238E27FC236}">
                <a16:creationId xmlns:a16="http://schemas.microsoft.com/office/drawing/2014/main" id="{43F23101-BBDC-6E48-B061-F3188397AB15}"/>
              </a:ext>
            </a:extLst>
          </p:cNvPr>
          <p:cNvSpPr>
            <a:spLocks noGrp="1"/>
          </p:cNvSpPr>
          <p:nvPr>
            <p:ph type="pic" sz="quarter" idx="12"/>
          </p:nvPr>
        </p:nvSpPr>
        <p:spPr>
          <a:xfrm>
            <a:off x="0" y="-1"/>
            <a:ext cx="6090674" cy="5178129"/>
          </a:xfrm>
        </p:spPr>
        <p:txBody>
          <a:bodyPr/>
          <a:lstStyle>
            <a:lvl1pPr>
              <a:defRPr>
                <a:latin typeface="+mn-lt"/>
              </a:defRPr>
            </a:lvl1pPr>
          </a:lstStyle>
          <a:p>
            <a:r>
              <a:rPr lang="en-US"/>
              <a:t>Click icon to add picture</a:t>
            </a:r>
            <a:endParaRPr lang="en-US" dirty="0"/>
          </a:p>
        </p:txBody>
      </p:sp>
      <p:sp>
        <p:nvSpPr>
          <p:cNvPr id="16" name="Rectangle 15">
            <a:extLst>
              <a:ext uri="{FF2B5EF4-FFF2-40B4-BE49-F238E27FC236}">
                <a16:creationId xmlns:a16="http://schemas.microsoft.com/office/drawing/2014/main" id="{8C9DF78D-9689-404B-893B-D81AEFD60B61}"/>
              </a:ext>
            </a:extLst>
          </p:cNvPr>
          <p:cNvSpPr/>
          <p:nvPr userDrawn="1"/>
        </p:nvSpPr>
        <p:spPr>
          <a:xfrm>
            <a:off x="0" y="5178129"/>
            <a:ext cx="6090674" cy="16798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ooter Placeholder 22">
            <a:extLst>
              <a:ext uri="{FF2B5EF4-FFF2-40B4-BE49-F238E27FC236}">
                <a16:creationId xmlns:a16="http://schemas.microsoft.com/office/drawing/2014/main" id="{56CEBF45-08BC-D246-B09E-E89788D92FDC}"/>
              </a:ext>
            </a:extLst>
          </p:cNvPr>
          <p:cNvSpPr>
            <a:spLocks noGrp="1"/>
          </p:cNvSpPr>
          <p:nvPr>
            <p:ph type="ftr" sz="quarter" idx="19"/>
          </p:nvPr>
        </p:nvSpPr>
        <p:spPr>
          <a:xfrm>
            <a:off x="3016332" y="6356350"/>
            <a:ext cx="2704893" cy="365125"/>
          </a:xfrm>
          <a:prstGeom prst="rect">
            <a:avLst/>
          </a:prstGeom>
        </p:spPr>
        <p:txBody>
          <a:bodyPr/>
          <a:lstStyle>
            <a:lvl1pPr algn="r">
              <a:defRPr>
                <a:solidFill>
                  <a:schemeClr val="bg1"/>
                </a:solidFill>
                <a:latin typeface="+mn-lt"/>
              </a:defRPr>
            </a:lvl1pPr>
          </a:lstStyle>
          <a:p>
            <a:r>
              <a:rPr lang="en-US"/>
              <a:t>2WAY FM 3 YEAR STRATEGY  DECK</a:t>
            </a:r>
            <a:endParaRPr lang="en-US" dirty="0"/>
          </a:p>
        </p:txBody>
      </p:sp>
      <p:sp>
        <p:nvSpPr>
          <p:cNvPr id="21" name="Date Placeholder 3">
            <a:extLst>
              <a:ext uri="{FF2B5EF4-FFF2-40B4-BE49-F238E27FC236}">
                <a16:creationId xmlns:a16="http://schemas.microsoft.com/office/drawing/2014/main" id="{EF3B1B5E-97CC-B343-8C1F-44F4A15CE6C7}"/>
              </a:ext>
            </a:extLst>
          </p:cNvPr>
          <p:cNvSpPr>
            <a:spLocks noGrp="1"/>
          </p:cNvSpPr>
          <p:nvPr>
            <p:ph type="dt" sz="half" idx="2"/>
          </p:nvPr>
        </p:nvSpPr>
        <p:spPr>
          <a:xfrm>
            <a:off x="10346788" y="6356350"/>
            <a:ext cx="1367883" cy="365125"/>
          </a:xfrm>
          <a:prstGeom prst="rect">
            <a:avLst/>
          </a:prstGeom>
        </p:spPr>
        <p:txBody>
          <a:bodyPr anchor="ctr"/>
          <a:lstStyle>
            <a:lvl1pPr algn="r">
              <a:defRPr sz="1200">
                <a:solidFill>
                  <a:schemeClr val="bg2">
                    <a:lumMod val="75000"/>
                  </a:schemeClr>
                </a:solidFill>
                <a:latin typeface="+mn-lt"/>
              </a:defRPr>
            </a:lvl1pPr>
          </a:lstStyle>
          <a:p>
            <a:r>
              <a:rPr lang="en-US"/>
              <a:t>JUNE 2024 </a:t>
            </a:r>
            <a:endParaRPr lang="en-US" dirty="0"/>
          </a:p>
        </p:txBody>
      </p:sp>
      <p:sp>
        <p:nvSpPr>
          <p:cNvPr id="31" name="Title 1">
            <a:extLst>
              <a:ext uri="{FF2B5EF4-FFF2-40B4-BE49-F238E27FC236}">
                <a16:creationId xmlns:a16="http://schemas.microsoft.com/office/drawing/2014/main" id="{42356286-04CD-1746-8B54-61C0FA0D47D0}"/>
              </a:ext>
            </a:extLst>
          </p:cNvPr>
          <p:cNvSpPr>
            <a:spLocks noGrp="1"/>
          </p:cNvSpPr>
          <p:nvPr>
            <p:ph type="title" hasCustomPrompt="1"/>
          </p:nvPr>
        </p:nvSpPr>
        <p:spPr>
          <a:xfrm>
            <a:off x="6583591" y="944457"/>
            <a:ext cx="5131081" cy="1130788"/>
          </a:xfrm>
        </p:spPr>
        <p:txBody>
          <a:bodyPr anchor="t" anchorCtr="0">
            <a:normAutofit/>
          </a:bodyPr>
          <a:lstStyle>
            <a:lvl1pPr>
              <a:defRPr sz="5400">
                <a:solidFill>
                  <a:schemeClr val="bg2">
                    <a:lumMod val="75000"/>
                  </a:schemeClr>
                </a:solidFill>
                <a:latin typeface="+mj-lt"/>
              </a:defRPr>
            </a:lvl1pPr>
          </a:lstStyle>
          <a:p>
            <a:r>
              <a:rPr lang="en-US" dirty="0"/>
              <a:t>Click to add Title</a:t>
            </a:r>
          </a:p>
        </p:txBody>
      </p:sp>
      <p:sp>
        <p:nvSpPr>
          <p:cNvPr id="32" name="Text Placeholder 2">
            <a:extLst>
              <a:ext uri="{FF2B5EF4-FFF2-40B4-BE49-F238E27FC236}">
                <a16:creationId xmlns:a16="http://schemas.microsoft.com/office/drawing/2014/main" id="{ECF47222-7082-7A4F-B539-2B7DA6420FB3}"/>
              </a:ext>
            </a:extLst>
          </p:cNvPr>
          <p:cNvSpPr>
            <a:spLocks noGrp="1"/>
          </p:cNvSpPr>
          <p:nvPr>
            <p:ph type="body" idx="1"/>
          </p:nvPr>
        </p:nvSpPr>
        <p:spPr>
          <a:xfrm>
            <a:off x="6583590" y="2084832"/>
            <a:ext cx="4983480" cy="3787723"/>
          </a:xfrm>
        </p:spPr>
        <p:txBody>
          <a:bodyPr>
            <a:normAutofit/>
          </a:bodyPr>
          <a:lstStyle>
            <a:lvl1pPr marL="0" indent="0">
              <a:lnSpc>
                <a:spcPct val="100000"/>
              </a:lnSpc>
              <a:spcBef>
                <a:spcPts val="400"/>
              </a:spcBef>
              <a:buNone/>
              <a:defRPr sz="1600" b="1">
                <a:solidFill>
                  <a:schemeClr val="bg2">
                    <a:lumMod val="75000"/>
                  </a:schemeClr>
                </a:solidFill>
                <a:latin typeface="+mn-lt"/>
              </a:defRPr>
            </a:lvl1pPr>
            <a:lvl2pPr marL="0" indent="0" algn="l">
              <a:lnSpc>
                <a:spcPct val="100000"/>
              </a:lnSpc>
              <a:spcBef>
                <a:spcPts val="400"/>
              </a:spcBef>
              <a:buNone/>
              <a:defRPr sz="1600">
                <a:solidFill>
                  <a:schemeClr val="bg2">
                    <a:lumMod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a:p>
            <a:pPr lvl="1"/>
            <a:r>
              <a:rPr lang="en-US"/>
              <a:t>Second level</a:t>
            </a:r>
          </a:p>
        </p:txBody>
      </p:sp>
      <p:sp>
        <p:nvSpPr>
          <p:cNvPr id="34" name="Slide Number Placeholder 5">
            <a:extLst>
              <a:ext uri="{FF2B5EF4-FFF2-40B4-BE49-F238E27FC236}">
                <a16:creationId xmlns:a16="http://schemas.microsoft.com/office/drawing/2014/main" id="{BD1385E9-4181-6945-827C-BD08E7653A5F}"/>
              </a:ext>
            </a:extLst>
          </p:cNvPr>
          <p:cNvSpPr>
            <a:spLocks noGrp="1"/>
          </p:cNvSpPr>
          <p:nvPr>
            <p:ph type="sldNum" sz="quarter" idx="4"/>
          </p:nvPr>
        </p:nvSpPr>
        <p:spPr>
          <a:xfrm>
            <a:off x="492917" y="6356350"/>
            <a:ext cx="1104900" cy="365125"/>
          </a:xfrm>
          <a:prstGeom prst="rect">
            <a:avLst/>
          </a:prstGeom>
        </p:spPr>
        <p:txBody>
          <a:bodyPr lIns="91440" anchor="ctr"/>
          <a:lstStyle>
            <a:lvl1pPr>
              <a:defRPr sz="1200">
                <a:solidFill>
                  <a:schemeClr val="bg1"/>
                </a:solidFill>
                <a:latin typeface="+mn-lt"/>
              </a:defRPr>
            </a:lvl1pPr>
          </a:lstStyle>
          <a:p>
            <a:fld id="{D156BFF5-A11A-234E-A308-E7366A28581C}" type="slidenum">
              <a:rPr lang="en-US" smtClean="0"/>
              <a:pPr/>
              <a:t>‹#›</a:t>
            </a:fld>
            <a:endParaRPr lang="en-US" dirty="0"/>
          </a:p>
        </p:txBody>
      </p:sp>
    </p:spTree>
    <p:extLst>
      <p:ext uri="{BB962C8B-B14F-4D97-AF65-F5344CB8AC3E}">
        <p14:creationId xmlns:p14="http://schemas.microsoft.com/office/powerpoint/2010/main" val="2802635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Three Photos">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492918" y="447317"/>
            <a:ext cx="8163532" cy="974050"/>
          </a:xfrm>
        </p:spPr>
        <p:txBody>
          <a:bodyPr anchor="ctr" anchorCtr="0">
            <a:normAutofit/>
          </a:bodyPr>
          <a:lstStyle>
            <a:lvl1pPr algn="l">
              <a:defRPr sz="5400">
                <a:solidFill>
                  <a:schemeClr val="accent3">
                    <a:lumMod val="75000"/>
                  </a:schemeClr>
                </a:solidFill>
                <a:latin typeface="+mj-lt"/>
              </a:defRPr>
            </a:lvl1pPr>
          </a:lstStyle>
          <a:p>
            <a:r>
              <a:rPr lang="en-US"/>
              <a:t>Click to edit Master title style</a:t>
            </a:r>
            <a:endParaRPr lang="en-US" dirty="0"/>
          </a:p>
        </p:txBody>
      </p:sp>
      <p:sp>
        <p:nvSpPr>
          <p:cNvPr id="29" name="Text Placeholder 16">
            <a:extLst>
              <a:ext uri="{FF2B5EF4-FFF2-40B4-BE49-F238E27FC236}">
                <a16:creationId xmlns:a16="http://schemas.microsoft.com/office/drawing/2014/main" id="{0DAE41A5-2144-F245-AB20-E2DF07E99F70}"/>
              </a:ext>
            </a:extLst>
          </p:cNvPr>
          <p:cNvSpPr>
            <a:spLocks noGrp="1"/>
          </p:cNvSpPr>
          <p:nvPr>
            <p:ph type="body" sz="quarter" idx="14" hasCustomPrompt="1"/>
          </p:nvPr>
        </p:nvSpPr>
        <p:spPr>
          <a:xfrm>
            <a:off x="530255" y="2059572"/>
            <a:ext cx="2560320" cy="1018207"/>
          </a:xfrm>
        </p:spPr>
        <p:txBody>
          <a:bodyPr>
            <a:noAutofit/>
          </a:bodyPr>
          <a:lstStyle>
            <a:lvl1pPr marL="0" indent="0">
              <a:buNone/>
              <a:defRPr sz="7200">
                <a:solidFill>
                  <a:schemeClr val="accent6">
                    <a:lumMod val="40000"/>
                    <a:lumOff val="60000"/>
                  </a:schemeClr>
                </a:solidFill>
                <a:latin typeface="+mj-lt"/>
              </a:defRPr>
            </a:lvl1pPr>
          </a:lstStyle>
          <a:p>
            <a:pPr lvl="0"/>
            <a:r>
              <a:rPr lang="en-US" dirty="0"/>
              <a:t>$00</a:t>
            </a:r>
          </a:p>
        </p:txBody>
      </p:sp>
      <p:sp>
        <p:nvSpPr>
          <p:cNvPr id="30" name="Text Placeholder 2">
            <a:extLst>
              <a:ext uri="{FF2B5EF4-FFF2-40B4-BE49-F238E27FC236}">
                <a16:creationId xmlns:a16="http://schemas.microsoft.com/office/drawing/2014/main" id="{BFE9F041-C87F-8F43-8E51-AB5DD0B327A5}"/>
              </a:ext>
            </a:extLst>
          </p:cNvPr>
          <p:cNvSpPr>
            <a:spLocks noGrp="1"/>
          </p:cNvSpPr>
          <p:nvPr>
            <p:ph type="body" idx="16"/>
          </p:nvPr>
        </p:nvSpPr>
        <p:spPr>
          <a:xfrm>
            <a:off x="511675" y="3103182"/>
            <a:ext cx="2560320" cy="609600"/>
          </a:xfrm>
        </p:spPr>
        <p:txBody>
          <a:bodyPr anchor="t" anchorCtr="0"/>
          <a:lstStyle>
            <a:lvl1pPr marL="0" indent="0">
              <a:buNone/>
              <a:defRPr sz="2400">
                <a:solidFill>
                  <a:schemeClr val="accent6">
                    <a:lumMod val="40000"/>
                    <a:lumOff val="60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Content Placeholder 4">
            <a:extLst>
              <a:ext uri="{FF2B5EF4-FFF2-40B4-BE49-F238E27FC236}">
                <a16:creationId xmlns:a16="http://schemas.microsoft.com/office/drawing/2014/main" id="{FC685202-379C-1547-948B-E51BF6A4F69F}"/>
              </a:ext>
            </a:extLst>
          </p:cNvPr>
          <p:cNvSpPr>
            <a:spLocks noGrp="1"/>
          </p:cNvSpPr>
          <p:nvPr>
            <p:ph sz="quarter" idx="20"/>
          </p:nvPr>
        </p:nvSpPr>
        <p:spPr>
          <a:xfrm>
            <a:off x="492917" y="3776472"/>
            <a:ext cx="2560320" cy="2163351"/>
          </a:xfrm>
        </p:spPr>
        <p:txBody>
          <a:bodyPr>
            <a:noAutofit/>
          </a:bodyPr>
          <a:lstStyle>
            <a:lvl1pPr marL="0" indent="0" algn="l">
              <a:spcBef>
                <a:spcPts val="1000"/>
              </a:spcBef>
              <a:buNone/>
              <a:defRPr sz="1600">
                <a:solidFill>
                  <a:schemeClr val="bg2">
                    <a:lumMod val="75000"/>
                  </a:schemeClr>
                </a:solidFill>
                <a:latin typeface="+mn-lt"/>
              </a:defRPr>
            </a:lvl1pPr>
            <a:lvl2pPr marL="457200" indent="0" algn="l">
              <a:spcBef>
                <a:spcPts val="1000"/>
              </a:spcBef>
              <a:buNone/>
              <a:defRPr sz="1600">
                <a:solidFill>
                  <a:schemeClr val="bg2">
                    <a:lumMod val="75000"/>
                  </a:schemeClr>
                </a:solidFill>
                <a:latin typeface="+mn-lt"/>
              </a:defRPr>
            </a:lvl2pPr>
            <a:lvl3pPr marL="914400" indent="0" algn="l">
              <a:spcBef>
                <a:spcPts val="1000"/>
              </a:spcBef>
              <a:buNone/>
              <a:defRPr sz="1600">
                <a:solidFill>
                  <a:schemeClr val="bg2">
                    <a:lumMod val="75000"/>
                  </a:schemeClr>
                </a:solidFill>
                <a:latin typeface="+mn-lt"/>
              </a:defRPr>
            </a:lvl3pPr>
            <a:lvl4pPr marL="1371600" indent="0" algn="l">
              <a:spcBef>
                <a:spcPts val="1000"/>
              </a:spcBef>
              <a:buNone/>
              <a:defRPr sz="1600">
                <a:solidFill>
                  <a:schemeClr val="bg2">
                    <a:lumMod val="75000"/>
                  </a:schemeClr>
                </a:solidFill>
                <a:latin typeface="+mn-lt"/>
              </a:defRPr>
            </a:lvl4pPr>
            <a:lvl5pPr marL="1828800" indent="0" algn="l">
              <a:spcBef>
                <a:spcPts val="1000"/>
              </a:spcBef>
              <a:buNone/>
              <a:defRPr sz="1600">
                <a:solidFill>
                  <a:schemeClr val="bg2">
                    <a:lumMod val="75000"/>
                  </a:schemeClr>
                </a:solidFill>
                <a:latin typeface="+mn-lt"/>
              </a:defRPr>
            </a:lvl5pPr>
          </a:lstStyle>
          <a:p>
            <a:pPr lvl="0"/>
            <a:r>
              <a:rPr lang="en-US"/>
              <a:t>Click to edit Master text styles</a:t>
            </a:r>
          </a:p>
        </p:txBody>
      </p:sp>
      <p:sp>
        <p:nvSpPr>
          <p:cNvPr id="41" name="Text Placeholder 16">
            <a:extLst>
              <a:ext uri="{FF2B5EF4-FFF2-40B4-BE49-F238E27FC236}">
                <a16:creationId xmlns:a16="http://schemas.microsoft.com/office/drawing/2014/main" id="{0CE1110F-B298-B541-BFDE-B0E07F7851B6}"/>
              </a:ext>
            </a:extLst>
          </p:cNvPr>
          <p:cNvSpPr>
            <a:spLocks noGrp="1"/>
          </p:cNvSpPr>
          <p:nvPr>
            <p:ph type="body" sz="quarter" idx="21" hasCustomPrompt="1"/>
          </p:nvPr>
        </p:nvSpPr>
        <p:spPr>
          <a:xfrm>
            <a:off x="3362052" y="2059572"/>
            <a:ext cx="2560320" cy="1018207"/>
          </a:xfrm>
        </p:spPr>
        <p:txBody>
          <a:bodyPr>
            <a:noAutofit/>
          </a:bodyPr>
          <a:lstStyle>
            <a:lvl1pPr marL="0" indent="0">
              <a:buNone/>
              <a:defRPr sz="7200">
                <a:solidFill>
                  <a:schemeClr val="accent6">
                    <a:lumMod val="40000"/>
                    <a:lumOff val="60000"/>
                  </a:schemeClr>
                </a:solidFill>
                <a:latin typeface="+mj-lt"/>
              </a:defRPr>
            </a:lvl1pPr>
          </a:lstStyle>
          <a:p>
            <a:pPr lvl="0"/>
            <a:r>
              <a:rPr lang="en-US" dirty="0"/>
              <a:t>$00</a:t>
            </a:r>
          </a:p>
        </p:txBody>
      </p:sp>
      <p:sp>
        <p:nvSpPr>
          <p:cNvPr id="42" name="Text Placeholder 2">
            <a:extLst>
              <a:ext uri="{FF2B5EF4-FFF2-40B4-BE49-F238E27FC236}">
                <a16:creationId xmlns:a16="http://schemas.microsoft.com/office/drawing/2014/main" id="{262191D7-447F-C149-98BD-B72403F0CE65}"/>
              </a:ext>
            </a:extLst>
          </p:cNvPr>
          <p:cNvSpPr>
            <a:spLocks noGrp="1"/>
          </p:cNvSpPr>
          <p:nvPr>
            <p:ph type="body" idx="22"/>
          </p:nvPr>
        </p:nvSpPr>
        <p:spPr>
          <a:xfrm>
            <a:off x="3343472" y="3103182"/>
            <a:ext cx="2560320" cy="609600"/>
          </a:xfrm>
        </p:spPr>
        <p:txBody>
          <a:bodyPr anchor="t" anchorCtr="0"/>
          <a:lstStyle>
            <a:lvl1pPr marL="0" indent="0">
              <a:buNone/>
              <a:defRPr sz="2400">
                <a:solidFill>
                  <a:schemeClr val="accent6">
                    <a:lumMod val="40000"/>
                    <a:lumOff val="60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3" name="Content Placeholder 4">
            <a:extLst>
              <a:ext uri="{FF2B5EF4-FFF2-40B4-BE49-F238E27FC236}">
                <a16:creationId xmlns:a16="http://schemas.microsoft.com/office/drawing/2014/main" id="{40321E8F-68AC-0946-AD35-70EAD7D12FBB}"/>
              </a:ext>
            </a:extLst>
          </p:cNvPr>
          <p:cNvSpPr>
            <a:spLocks noGrp="1"/>
          </p:cNvSpPr>
          <p:nvPr>
            <p:ph sz="quarter" idx="23"/>
          </p:nvPr>
        </p:nvSpPr>
        <p:spPr>
          <a:xfrm>
            <a:off x="3324712" y="3776472"/>
            <a:ext cx="2560320" cy="2163351"/>
          </a:xfrm>
        </p:spPr>
        <p:txBody>
          <a:bodyPr>
            <a:noAutofit/>
          </a:bodyPr>
          <a:lstStyle>
            <a:lvl1pPr marL="0" indent="0" algn="l">
              <a:spcBef>
                <a:spcPts val="1000"/>
              </a:spcBef>
              <a:buNone/>
              <a:defRPr sz="1600">
                <a:solidFill>
                  <a:schemeClr val="bg2">
                    <a:lumMod val="75000"/>
                  </a:schemeClr>
                </a:solidFill>
                <a:latin typeface="+mn-lt"/>
              </a:defRPr>
            </a:lvl1pPr>
            <a:lvl2pPr marL="457200" indent="0" algn="l">
              <a:spcBef>
                <a:spcPts val="1000"/>
              </a:spcBef>
              <a:buNone/>
              <a:defRPr sz="1600">
                <a:solidFill>
                  <a:schemeClr val="bg2">
                    <a:lumMod val="75000"/>
                  </a:schemeClr>
                </a:solidFill>
                <a:latin typeface="+mn-lt"/>
              </a:defRPr>
            </a:lvl2pPr>
            <a:lvl3pPr marL="914400" indent="0" algn="l">
              <a:spcBef>
                <a:spcPts val="1000"/>
              </a:spcBef>
              <a:buNone/>
              <a:defRPr sz="1600">
                <a:solidFill>
                  <a:schemeClr val="bg2">
                    <a:lumMod val="75000"/>
                  </a:schemeClr>
                </a:solidFill>
                <a:latin typeface="+mn-lt"/>
              </a:defRPr>
            </a:lvl3pPr>
            <a:lvl4pPr marL="1371600" indent="0" algn="l">
              <a:spcBef>
                <a:spcPts val="1000"/>
              </a:spcBef>
              <a:buNone/>
              <a:defRPr sz="1600">
                <a:solidFill>
                  <a:schemeClr val="bg2">
                    <a:lumMod val="75000"/>
                  </a:schemeClr>
                </a:solidFill>
                <a:latin typeface="+mn-lt"/>
              </a:defRPr>
            </a:lvl4pPr>
            <a:lvl5pPr marL="1828800" indent="0" algn="l">
              <a:spcBef>
                <a:spcPts val="1000"/>
              </a:spcBef>
              <a:buNone/>
              <a:defRPr sz="1600">
                <a:solidFill>
                  <a:schemeClr val="bg2">
                    <a:lumMod val="75000"/>
                  </a:schemeClr>
                </a:solidFill>
                <a:latin typeface="+mn-lt"/>
              </a:defRPr>
            </a:lvl5pPr>
          </a:lstStyle>
          <a:p>
            <a:pPr lvl="0"/>
            <a:r>
              <a:rPr lang="en-US"/>
              <a:t>Click to edit Master text styles</a:t>
            </a:r>
          </a:p>
        </p:txBody>
      </p:sp>
      <p:sp>
        <p:nvSpPr>
          <p:cNvPr id="45" name="Text Placeholder 16">
            <a:extLst>
              <a:ext uri="{FF2B5EF4-FFF2-40B4-BE49-F238E27FC236}">
                <a16:creationId xmlns:a16="http://schemas.microsoft.com/office/drawing/2014/main" id="{A771C33E-C77C-8C46-AFAE-330A56B0ECD0}"/>
              </a:ext>
            </a:extLst>
          </p:cNvPr>
          <p:cNvSpPr>
            <a:spLocks noGrp="1"/>
          </p:cNvSpPr>
          <p:nvPr>
            <p:ph type="body" sz="quarter" idx="24" hasCustomPrompt="1"/>
          </p:nvPr>
        </p:nvSpPr>
        <p:spPr>
          <a:xfrm>
            <a:off x="6147783" y="2059572"/>
            <a:ext cx="2508668" cy="1018207"/>
          </a:xfrm>
        </p:spPr>
        <p:txBody>
          <a:bodyPr>
            <a:noAutofit/>
          </a:bodyPr>
          <a:lstStyle>
            <a:lvl1pPr marL="0" indent="0">
              <a:buNone/>
              <a:defRPr sz="7200">
                <a:solidFill>
                  <a:schemeClr val="accent6">
                    <a:lumMod val="40000"/>
                    <a:lumOff val="60000"/>
                  </a:schemeClr>
                </a:solidFill>
                <a:latin typeface="+mj-lt"/>
              </a:defRPr>
            </a:lvl1pPr>
          </a:lstStyle>
          <a:p>
            <a:pPr lvl="0"/>
            <a:r>
              <a:rPr lang="en-US" dirty="0"/>
              <a:t>$00</a:t>
            </a:r>
          </a:p>
        </p:txBody>
      </p:sp>
      <p:sp>
        <p:nvSpPr>
          <p:cNvPr id="46" name="Text Placeholder 2">
            <a:extLst>
              <a:ext uri="{FF2B5EF4-FFF2-40B4-BE49-F238E27FC236}">
                <a16:creationId xmlns:a16="http://schemas.microsoft.com/office/drawing/2014/main" id="{442F76F2-61F6-5748-9924-28BCE2D669B8}"/>
              </a:ext>
            </a:extLst>
          </p:cNvPr>
          <p:cNvSpPr>
            <a:spLocks noGrp="1"/>
          </p:cNvSpPr>
          <p:nvPr>
            <p:ph type="body" idx="25"/>
          </p:nvPr>
        </p:nvSpPr>
        <p:spPr>
          <a:xfrm>
            <a:off x="6129203" y="3103182"/>
            <a:ext cx="2527247" cy="609600"/>
          </a:xfrm>
        </p:spPr>
        <p:txBody>
          <a:bodyPr anchor="t" anchorCtr="0"/>
          <a:lstStyle>
            <a:lvl1pPr marL="0" indent="0">
              <a:buNone/>
              <a:defRPr sz="2400">
                <a:solidFill>
                  <a:schemeClr val="accent6">
                    <a:lumMod val="40000"/>
                    <a:lumOff val="60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7" name="Content Placeholder 4">
            <a:extLst>
              <a:ext uri="{FF2B5EF4-FFF2-40B4-BE49-F238E27FC236}">
                <a16:creationId xmlns:a16="http://schemas.microsoft.com/office/drawing/2014/main" id="{4FBB18F0-1B37-BB4D-8805-1060DC42C458}"/>
              </a:ext>
            </a:extLst>
          </p:cNvPr>
          <p:cNvSpPr>
            <a:spLocks noGrp="1"/>
          </p:cNvSpPr>
          <p:nvPr>
            <p:ph sz="quarter" idx="26"/>
          </p:nvPr>
        </p:nvSpPr>
        <p:spPr>
          <a:xfrm>
            <a:off x="6099048" y="3776472"/>
            <a:ext cx="2557402" cy="2163351"/>
          </a:xfrm>
        </p:spPr>
        <p:txBody>
          <a:bodyPr>
            <a:noAutofit/>
          </a:bodyPr>
          <a:lstStyle>
            <a:lvl1pPr marL="0" indent="0" algn="l">
              <a:spcBef>
                <a:spcPts val="1000"/>
              </a:spcBef>
              <a:buNone/>
              <a:defRPr sz="1600">
                <a:solidFill>
                  <a:schemeClr val="bg2">
                    <a:lumMod val="75000"/>
                  </a:schemeClr>
                </a:solidFill>
                <a:latin typeface="+mn-lt"/>
              </a:defRPr>
            </a:lvl1pPr>
            <a:lvl2pPr marL="457200" indent="0" algn="l">
              <a:spcBef>
                <a:spcPts val="1000"/>
              </a:spcBef>
              <a:buNone/>
              <a:defRPr sz="1600">
                <a:solidFill>
                  <a:schemeClr val="bg2">
                    <a:lumMod val="75000"/>
                  </a:schemeClr>
                </a:solidFill>
                <a:latin typeface="+mn-lt"/>
              </a:defRPr>
            </a:lvl2pPr>
            <a:lvl3pPr marL="914400" indent="0" algn="l">
              <a:spcBef>
                <a:spcPts val="1000"/>
              </a:spcBef>
              <a:buNone/>
              <a:defRPr sz="1600">
                <a:solidFill>
                  <a:schemeClr val="bg2">
                    <a:lumMod val="75000"/>
                  </a:schemeClr>
                </a:solidFill>
                <a:latin typeface="+mn-lt"/>
              </a:defRPr>
            </a:lvl3pPr>
            <a:lvl4pPr marL="1371600" indent="0" algn="l">
              <a:spcBef>
                <a:spcPts val="1000"/>
              </a:spcBef>
              <a:buNone/>
              <a:defRPr sz="1600">
                <a:solidFill>
                  <a:schemeClr val="bg2">
                    <a:lumMod val="75000"/>
                  </a:schemeClr>
                </a:solidFill>
                <a:latin typeface="+mn-lt"/>
              </a:defRPr>
            </a:lvl4pPr>
            <a:lvl5pPr marL="1828800" indent="0" algn="l">
              <a:spcBef>
                <a:spcPts val="1000"/>
              </a:spcBef>
              <a:buNone/>
              <a:defRPr sz="1600">
                <a:solidFill>
                  <a:schemeClr val="bg2">
                    <a:lumMod val="75000"/>
                  </a:schemeClr>
                </a:solidFill>
                <a:latin typeface="+mn-lt"/>
              </a:defRPr>
            </a:lvl5pPr>
          </a:lstStyle>
          <a:p>
            <a:pPr lvl="0"/>
            <a:r>
              <a:rPr lang="en-US"/>
              <a:t>Click to edit Master text styles</a:t>
            </a:r>
          </a:p>
        </p:txBody>
      </p:sp>
      <p:sp>
        <p:nvSpPr>
          <p:cNvPr id="4" name="Picture Placeholder 3">
            <a:extLst>
              <a:ext uri="{FF2B5EF4-FFF2-40B4-BE49-F238E27FC236}">
                <a16:creationId xmlns:a16="http://schemas.microsoft.com/office/drawing/2014/main" id="{4EC4DC40-934B-2F47-BCFA-5952BEE68E5F}"/>
              </a:ext>
            </a:extLst>
          </p:cNvPr>
          <p:cNvSpPr>
            <a:spLocks noGrp="1"/>
          </p:cNvSpPr>
          <p:nvPr>
            <p:ph type="pic" sz="quarter" idx="27"/>
          </p:nvPr>
        </p:nvSpPr>
        <p:spPr>
          <a:xfrm>
            <a:off x="9157764" y="0"/>
            <a:ext cx="3044952" cy="6858000"/>
          </a:xfrm>
        </p:spPr>
        <p:txBody>
          <a:bodyPr/>
          <a:lstStyle>
            <a:lvl1pPr>
              <a:defRPr>
                <a:latin typeface="+mn-lt"/>
              </a:defRPr>
            </a:lvl1pPr>
          </a:lstStyle>
          <a:p>
            <a:r>
              <a:rPr lang="en-US"/>
              <a:t>Click icon to add picture</a:t>
            </a:r>
            <a:endParaRPr lang="en-US" dirty="0"/>
          </a:p>
        </p:txBody>
      </p:sp>
      <p:sp>
        <p:nvSpPr>
          <p:cNvPr id="55" name="Slide Number Placeholder 5">
            <a:extLst>
              <a:ext uri="{FF2B5EF4-FFF2-40B4-BE49-F238E27FC236}">
                <a16:creationId xmlns:a16="http://schemas.microsoft.com/office/drawing/2014/main" id="{92C2F78E-AAC9-304E-8939-1489078E61ED}"/>
              </a:ext>
            </a:extLst>
          </p:cNvPr>
          <p:cNvSpPr>
            <a:spLocks noGrp="1"/>
          </p:cNvSpPr>
          <p:nvPr>
            <p:ph type="sldNum" sz="quarter" idx="4"/>
          </p:nvPr>
        </p:nvSpPr>
        <p:spPr>
          <a:xfrm>
            <a:off x="492917" y="6356350"/>
            <a:ext cx="1104900" cy="365125"/>
          </a:xfrm>
          <a:prstGeom prst="rect">
            <a:avLst/>
          </a:prstGeom>
        </p:spPr>
        <p:txBody>
          <a:bodyPr lIns="91440" anchor="ctr"/>
          <a:lstStyle>
            <a:lvl1pPr>
              <a:defRPr sz="1200">
                <a:solidFill>
                  <a:schemeClr val="bg1"/>
                </a:solidFill>
                <a:latin typeface="+mn-lt"/>
              </a:defRPr>
            </a:lvl1pPr>
          </a:lstStyle>
          <a:p>
            <a:fld id="{D156BFF5-A11A-234E-A308-E7366A28581C}" type="slidenum">
              <a:rPr lang="en-US" smtClean="0"/>
              <a:pPr/>
              <a:t>‹#›</a:t>
            </a:fld>
            <a:endParaRPr lang="en-US" dirty="0"/>
          </a:p>
        </p:txBody>
      </p:sp>
      <p:sp>
        <p:nvSpPr>
          <p:cNvPr id="56" name="Date Placeholder 3">
            <a:extLst>
              <a:ext uri="{FF2B5EF4-FFF2-40B4-BE49-F238E27FC236}">
                <a16:creationId xmlns:a16="http://schemas.microsoft.com/office/drawing/2014/main" id="{22CDA81B-D223-2940-BCAD-E9E908E36E6B}"/>
              </a:ext>
            </a:extLst>
          </p:cNvPr>
          <p:cNvSpPr>
            <a:spLocks noGrp="1"/>
          </p:cNvSpPr>
          <p:nvPr>
            <p:ph type="dt" sz="half" idx="2"/>
          </p:nvPr>
        </p:nvSpPr>
        <p:spPr>
          <a:xfrm>
            <a:off x="6569374" y="6356350"/>
            <a:ext cx="2087076" cy="365125"/>
          </a:xfrm>
          <a:prstGeom prst="rect">
            <a:avLst/>
          </a:prstGeom>
        </p:spPr>
        <p:txBody>
          <a:bodyPr anchor="ctr"/>
          <a:lstStyle>
            <a:lvl1pPr algn="r">
              <a:defRPr sz="1200">
                <a:solidFill>
                  <a:schemeClr val="bg1"/>
                </a:solidFill>
                <a:latin typeface="+mn-lt"/>
              </a:defRPr>
            </a:lvl1pPr>
          </a:lstStyle>
          <a:p>
            <a:r>
              <a:rPr lang="en-US"/>
              <a:t>JUNE 2024 </a:t>
            </a:r>
            <a:endParaRPr lang="en-US" dirty="0"/>
          </a:p>
        </p:txBody>
      </p:sp>
      <p:sp>
        <p:nvSpPr>
          <p:cNvPr id="57" name="Footer Placeholder 16">
            <a:extLst>
              <a:ext uri="{FF2B5EF4-FFF2-40B4-BE49-F238E27FC236}">
                <a16:creationId xmlns:a16="http://schemas.microsoft.com/office/drawing/2014/main" id="{17CB3272-A681-F44E-8E30-0DB937550EF3}"/>
              </a:ext>
            </a:extLst>
          </p:cNvPr>
          <p:cNvSpPr>
            <a:spLocks noGrp="1"/>
          </p:cNvSpPr>
          <p:nvPr>
            <p:ph type="ftr" sz="quarter" idx="28"/>
          </p:nvPr>
        </p:nvSpPr>
        <p:spPr>
          <a:xfrm>
            <a:off x="2865020" y="6356350"/>
            <a:ext cx="3298065" cy="365125"/>
          </a:xfrm>
          <a:prstGeom prst="rect">
            <a:avLst/>
          </a:prstGeom>
        </p:spPr>
        <p:txBody>
          <a:bodyPr/>
          <a:lstStyle>
            <a:lvl1pPr algn="ctr">
              <a:defRPr>
                <a:latin typeface="+mn-lt"/>
              </a:defRPr>
            </a:lvl1pPr>
          </a:lstStyle>
          <a:p>
            <a:r>
              <a:rPr lang="en-US"/>
              <a:t>2WAY FM 3 YEAR STRATEGY  DECK</a:t>
            </a:r>
            <a:endParaRPr lang="en-US" dirty="0"/>
          </a:p>
        </p:txBody>
      </p:sp>
    </p:spTree>
    <p:extLst>
      <p:ext uri="{BB962C8B-B14F-4D97-AF65-F5344CB8AC3E}">
        <p14:creationId xmlns:p14="http://schemas.microsoft.com/office/powerpoint/2010/main" val="761086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C855C320-6D70-974D-AD87-3EEFC128B398}"/>
              </a:ext>
            </a:extLst>
          </p:cNvPr>
          <p:cNvSpPr>
            <a:spLocks noGrp="1"/>
          </p:cNvSpPr>
          <p:nvPr>
            <p:ph type="pic" sz="quarter" idx="14"/>
          </p:nvPr>
        </p:nvSpPr>
        <p:spPr>
          <a:xfrm>
            <a:off x="0" y="0"/>
            <a:ext cx="3049524" cy="6858000"/>
          </a:xfrm>
        </p:spPr>
        <p:txBody>
          <a:bodyPr/>
          <a:lstStyle>
            <a:lvl1pPr>
              <a:defRPr>
                <a:latin typeface="+mn-lt"/>
              </a:defRPr>
            </a:lvl1pPr>
          </a:lstStyle>
          <a:p>
            <a:r>
              <a:rPr lang="en-US"/>
              <a:t>Click icon to add picture</a:t>
            </a:r>
            <a:endParaRPr lang="en-US" dirty="0"/>
          </a:p>
        </p:txBody>
      </p:sp>
      <p:sp>
        <p:nvSpPr>
          <p:cNvPr id="9" name="Rectangle 8">
            <a:extLst>
              <a:ext uri="{FF2B5EF4-FFF2-40B4-BE49-F238E27FC236}">
                <a16:creationId xmlns:a16="http://schemas.microsoft.com/office/drawing/2014/main" id="{7CC68FA9-F7C6-0245-97E0-B8475C0082DA}"/>
              </a:ext>
            </a:extLst>
          </p:cNvPr>
          <p:cNvSpPr/>
          <p:nvPr userDrawn="1"/>
        </p:nvSpPr>
        <p:spPr>
          <a:xfrm>
            <a:off x="3049525" y="1"/>
            <a:ext cx="9142476" cy="17287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
        <p:nvSpPr>
          <p:cNvPr id="12" name="Content Placeholder 3">
            <a:extLst>
              <a:ext uri="{FF2B5EF4-FFF2-40B4-BE49-F238E27FC236}">
                <a16:creationId xmlns:a16="http://schemas.microsoft.com/office/drawing/2014/main" id="{72005B53-16AE-6245-A669-FFC152CE2E12}"/>
              </a:ext>
            </a:extLst>
          </p:cNvPr>
          <p:cNvSpPr>
            <a:spLocks noGrp="1"/>
          </p:cNvSpPr>
          <p:nvPr>
            <p:ph sz="half" idx="2"/>
          </p:nvPr>
        </p:nvSpPr>
        <p:spPr>
          <a:xfrm>
            <a:off x="3542441" y="2480479"/>
            <a:ext cx="2562629" cy="3181028"/>
          </a:xfrm>
        </p:spPr>
        <p:txBody>
          <a:bodyPr>
            <a:normAutofit/>
          </a:bodyPr>
          <a:lstStyle>
            <a:lvl1pPr marL="0" indent="0">
              <a:lnSpc>
                <a:spcPct val="100000"/>
              </a:lnSpc>
              <a:buNone/>
              <a:defRPr sz="1600" b="1">
                <a:solidFill>
                  <a:schemeClr val="bg2">
                    <a:lumMod val="75000"/>
                  </a:schemeClr>
                </a:solidFill>
                <a:latin typeface="+mn-lt"/>
              </a:defRPr>
            </a:lvl1pPr>
            <a:lvl2pPr marL="0" indent="0">
              <a:lnSpc>
                <a:spcPct val="100000"/>
              </a:lnSpc>
              <a:spcBef>
                <a:spcPts val="1000"/>
              </a:spcBef>
              <a:buNone/>
              <a:defRPr sz="1600">
                <a:solidFill>
                  <a:schemeClr val="bg2">
                    <a:lumMod val="75000"/>
                  </a:schemeClr>
                </a:solidFill>
                <a:latin typeface="+mn-lt"/>
              </a:defRPr>
            </a:lvl2pPr>
            <a:lvl3pPr marL="914400" indent="0">
              <a:lnSpc>
                <a:spcPct val="100000"/>
              </a:lnSpc>
              <a:buNone/>
              <a:defRPr sz="1600">
                <a:solidFill>
                  <a:schemeClr val="bg2">
                    <a:lumMod val="75000"/>
                  </a:schemeClr>
                </a:solidFill>
                <a:latin typeface="+mn-lt"/>
              </a:defRPr>
            </a:lvl3pPr>
            <a:lvl4pPr marL="1371600" indent="0">
              <a:lnSpc>
                <a:spcPct val="100000"/>
              </a:lnSpc>
              <a:buNone/>
              <a:defRPr sz="1600">
                <a:solidFill>
                  <a:schemeClr val="bg2">
                    <a:lumMod val="75000"/>
                  </a:schemeClr>
                </a:solidFill>
                <a:latin typeface="+mn-lt"/>
              </a:defRPr>
            </a:lvl4pPr>
            <a:lvl5pPr marL="1828800" indent="0">
              <a:lnSpc>
                <a:spcPct val="100000"/>
              </a:lnSpc>
              <a:buNone/>
              <a:defRPr sz="1600">
                <a:solidFill>
                  <a:schemeClr val="bg2">
                    <a:lumMod val="75000"/>
                  </a:schemeClr>
                </a:solidFill>
                <a:latin typeface="+mn-lt"/>
              </a:defRPr>
            </a:lvl5pPr>
          </a:lstStyle>
          <a:p>
            <a:pPr lvl="0"/>
            <a:r>
              <a:rPr lang="en-US"/>
              <a:t>Click to edit Master text styles</a:t>
            </a:r>
          </a:p>
          <a:p>
            <a:pPr lvl="1"/>
            <a:r>
              <a:rPr lang="en-US"/>
              <a:t>Second level</a:t>
            </a:r>
          </a:p>
        </p:txBody>
      </p:sp>
      <p:sp>
        <p:nvSpPr>
          <p:cNvPr id="30" name="Content Placeholder 3">
            <a:extLst>
              <a:ext uri="{FF2B5EF4-FFF2-40B4-BE49-F238E27FC236}">
                <a16:creationId xmlns:a16="http://schemas.microsoft.com/office/drawing/2014/main" id="{3160948A-B0E0-C146-BE25-49A0EEB08FB6}"/>
              </a:ext>
            </a:extLst>
          </p:cNvPr>
          <p:cNvSpPr>
            <a:spLocks noGrp="1"/>
          </p:cNvSpPr>
          <p:nvPr>
            <p:ph sz="half" idx="17"/>
          </p:nvPr>
        </p:nvSpPr>
        <p:spPr>
          <a:xfrm>
            <a:off x="6391238" y="2480479"/>
            <a:ext cx="2562629" cy="3181028"/>
          </a:xfrm>
        </p:spPr>
        <p:txBody>
          <a:bodyPr>
            <a:normAutofit/>
          </a:bodyPr>
          <a:lstStyle>
            <a:lvl1pPr marL="0" indent="0">
              <a:lnSpc>
                <a:spcPct val="100000"/>
              </a:lnSpc>
              <a:buNone/>
              <a:defRPr sz="1600" b="1">
                <a:solidFill>
                  <a:schemeClr val="bg2">
                    <a:lumMod val="75000"/>
                  </a:schemeClr>
                </a:solidFill>
                <a:latin typeface="+mn-lt"/>
              </a:defRPr>
            </a:lvl1pPr>
            <a:lvl2pPr marL="0" indent="0">
              <a:lnSpc>
                <a:spcPct val="100000"/>
              </a:lnSpc>
              <a:spcBef>
                <a:spcPts val="1000"/>
              </a:spcBef>
              <a:buNone/>
              <a:defRPr sz="1600">
                <a:solidFill>
                  <a:schemeClr val="bg2">
                    <a:lumMod val="75000"/>
                  </a:schemeClr>
                </a:solidFill>
                <a:latin typeface="+mn-lt"/>
              </a:defRPr>
            </a:lvl2pPr>
            <a:lvl3pPr marL="914400" indent="0">
              <a:lnSpc>
                <a:spcPct val="100000"/>
              </a:lnSpc>
              <a:buNone/>
              <a:defRPr sz="1600">
                <a:solidFill>
                  <a:schemeClr val="bg2">
                    <a:lumMod val="75000"/>
                  </a:schemeClr>
                </a:solidFill>
                <a:latin typeface="+mn-lt"/>
              </a:defRPr>
            </a:lvl3pPr>
            <a:lvl4pPr marL="1371600" indent="0">
              <a:lnSpc>
                <a:spcPct val="100000"/>
              </a:lnSpc>
              <a:buNone/>
              <a:defRPr sz="1600">
                <a:solidFill>
                  <a:schemeClr val="bg2">
                    <a:lumMod val="75000"/>
                  </a:schemeClr>
                </a:solidFill>
                <a:latin typeface="+mn-lt"/>
              </a:defRPr>
            </a:lvl4pPr>
            <a:lvl5pPr marL="1828800" indent="0">
              <a:lnSpc>
                <a:spcPct val="100000"/>
              </a:lnSpc>
              <a:buNone/>
              <a:defRPr sz="1600">
                <a:solidFill>
                  <a:schemeClr val="bg2">
                    <a:lumMod val="75000"/>
                  </a:schemeClr>
                </a:solidFill>
                <a:latin typeface="+mn-lt"/>
              </a:defRPr>
            </a:lvl5pPr>
          </a:lstStyle>
          <a:p>
            <a:pPr lvl="0"/>
            <a:r>
              <a:rPr lang="en-US"/>
              <a:t>Click to edit Master text styles</a:t>
            </a:r>
          </a:p>
          <a:p>
            <a:pPr lvl="1"/>
            <a:r>
              <a:rPr lang="en-US"/>
              <a:t>Second level</a:t>
            </a:r>
          </a:p>
        </p:txBody>
      </p:sp>
      <p:sp>
        <p:nvSpPr>
          <p:cNvPr id="32" name="Content Placeholder 3">
            <a:extLst>
              <a:ext uri="{FF2B5EF4-FFF2-40B4-BE49-F238E27FC236}">
                <a16:creationId xmlns:a16="http://schemas.microsoft.com/office/drawing/2014/main" id="{8877D5D4-CC79-6349-BA9D-0BE5AFC21861}"/>
              </a:ext>
            </a:extLst>
          </p:cNvPr>
          <p:cNvSpPr>
            <a:spLocks noGrp="1"/>
          </p:cNvSpPr>
          <p:nvPr>
            <p:ph sz="half" idx="19"/>
          </p:nvPr>
        </p:nvSpPr>
        <p:spPr>
          <a:xfrm>
            <a:off x="9239511" y="2480479"/>
            <a:ext cx="2475162" cy="3181028"/>
          </a:xfrm>
        </p:spPr>
        <p:txBody>
          <a:bodyPr>
            <a:normAutofit/>
          </a:bodyPr>
          <a:lstStyle>
            <a:lvl1pPr marL="0" indent="0">
              <a:lnSpc>
                <a:spcPct val="100000"/>
              </a:lnSpc>
              <a:buNone/>
              <a:defRPr sz="1600" b="1">
                <a:solidFill>
                  <a:schemeClr val="bg2">
                    <a:lumMod val="75000"/>
                  </a:schemeClr>
                </a:solidFill>
                <a:latin typeface="+mn-lt"/>
              </a:defRPr>
            </a:lvl1pPr>
            <a:lvl2pPr marL="0" indent="0">
              <a:lnSpc>
                <a:spcPct val="100000"/>
              </a:lnSpc>
              <a:spcBef>
                <a:spcPts val="1000"/>
              </a:spcBef>
              <a:buNone/>
              <a:defRPr sz="1600">
                <a:solidFill>
                  <a:schemeClr val="bg2">
                    <a:lumMod val="75000"/>
                  </a:schemeClr>
                </a:solidFill>
                <a:latin typeface="+mn-lt"/>
              </a:defRPr>
            </a:lvl2pPr>
            <a:lvl3pPr marL="914400" indent="0">
              <a:lnSpc>
                <a:spcPct val="100000"/>
              </a:lnSpc>
              <a:buNone/>
              <a:defRPr sz="1600">
                <a:solidFill>
                  <a:schemeClr val="bg2">
                    <a:lumMod val="75000"/>
                  </a:schemeClr>
                </a:solidFill>
                <a:latin typeface="+mn-lt"/>
              </a:defRPr>
            </a:lvl3pPr>
            <a:lvl4pPr marL="1371600" indent="0">
              <a:lnSpc>
                <a:spcPct val="100000"/>
              </a:lnSpc>
              <a:buNone/>
              <a:defRPr sz="1600">
                <a:solidFill>
                  <a:schemeClr val="bg2">
                    <a:lumMod val="75000"/>
                  </a:schemeClr>
                </a:solidFill>
                <a:latin typeface="+mn-lt"/>
              </a:defRPr>
            </a:lvl4pPr>
            <a:lvl5pPr marL="1828800" indent="0">
              <a:lnSpc>
                <a:spcPct val="100000"/>
              </a:lnSpc>
              <a:buNone/>
              <a:defRPr sz="1600">
                <a:solidFill>
                  <a:schemeClr val="bg2">
                    <a:lumMod val="75000"/>
                  </a:schemeClr>
                </a:solidFill>
                <a:latin typeface="+mn-lt"/>
              </a:defRPr>
            </a:lvl5pPr>
          </a:lstStyle>
          <a:p>
            <a:pPr lvl="0"/>
            <a:r>
              <a:rPr lang="en-US"/>
              <a:t>Click to edit Master text styles</a:t>
            </a:r>
          </a:p>
          <a:p>
            <a:pPr lvl="1"/>
            <a:r>
              <a:rPr lang="en-US"/>
              <a:t>Second level</a:t>
            </a:r>
          </a:p>
        </p:txBody>
      </p:sp>
      <p:sp>
        <p:nvSpPr>
          <p:cNvPr id="35" name="Title 1">
            <a:extLst>
              <a:ext uri="{FF2B5EF4-FFF2-40B4-BE49-F238E27FC236}">
                <a16:creationId xmlns:a16="http://schemas.microsoft.com/office/drawing/2014/main" id="{3DB894E3-7E74-094D-BCC8-5E86F34B76AB}"/>
              </a:ext>
            </a:extLst>
          </p:cNvPr>
          <p:cNvSpPr>
            <a:spLocks noGrp="1"/>
          </p:cNvSpPr>
          <p:nvPr>
            <p:ph type="title"/>
          </p:nvPr>
        </p:nvSpPr>
        <p:spPr>
          <a:xfrm>
            <a:off x="3542440" y="428844"/>
            <a:ext cx="8172231" cy="1014979"/>
          </a:xfrm>
        </p:spPr>
        <p:txBody>
          <a:bodyPr anchor="ctr" anchorCtr="0">
            <a:normAutofit/>
          </a:bodyPr>
          <a:lstStyle>
            <a:lvl1pPr algn="l">
              <a:defRPr sz="5400">
                <a:solidFill>
                  <a:schemeClr val="bg1"/>
                </a:solidFill>
                <a:latin typeface="+mj-lt"/>
              </a:defRPr>
            </a:lvl1pPr>
          </a:lstStyle>
          <a:p>
            <a:r>
              <a:rPr lang="en-US"/>
              <a:t>Click to edit Master title style</a:t>
            </a:r>
          </a:p>
        </p:txBody>
      </p:sp>
      <p:sp>
        <p:nvSpPr>
          <p:cNvPr id="54" name="Slide Number Placeholder 5">
            <a:extLst>
              <a:ext uri="{FF2B5EF4-FFF2-40B4-BE49-F238E27FC236}">
                <a16:creationId xmlns:a16="http://schemas.microsoft.com/office/drawing/2014/main" id="{841B8290-28DF-BD48-8410-062B0B977275}"/>
              </a:ext>
            </a:extLst>
          </p:cNvPr>
          <p:cNvSpPr>
            <a:spLocks noGrp="1"/>
          </p:cNvSpPr>
          <p:nvPr>
            <p:ph type="sldNum" sz="quarter" idx="4"/>
          </p:nvPr>
        </p:nvSpPr>
        <p:spPr>
          <a:xfrm>
            <a:off x="492917" y="6356350"/>
            <a:ext cx="1104900" cy="365125"/>
          </a:xfrm>
          <a:prstGeom prst="rect">
            <a:avLst/>
          </a:prstGeom>
        </p:spPr>
        <p:txBody>
          <a:bodyPr lIns="91440" anchor="ctr"/>
          <a:lstStyle>
            <a:lvl1pPr>
              <a:defRPr sz="1200">
                <a:solidFill>
                  <a:schemeClr val="bg1"/>
                </a:solidFill>
                <a:latin typeface="+mn-lt"/>
              </a:defRPr>
            </a:lvl1pPr>
          </a:lstStyle>
          <a:p>
            <a:fld id="{D156BFF5-A11A-234E-A308-E7366A28581C}" type="slidenum">
              <a:rPr lang="en-US" smtClean="0"/>
              <a:pPr/>
              <a:t>‹#›</a:t>
            </a:fld>
            <a:endParaRPr lang="en-US" dirty="0"/>
          </a:p>
        </p:txBody>
      </p:sp>
      <p:sp>
        <p:nvSpPr>
          <p:cNvPr id="55" name="Footer Placeholder 4">
            <a:extLst>
              <a:ext uri="{FF2B5EF4-FFF2-40B4-BE49-F238E27FC236}">
                <a16:creationId xmlns:a16="http://schemas.microsoft.com/office/drawing/2014/main" id="{F5DCEB1E-BA29-B849-88A4-B9DA304317F0}"/>
              </a:ext>
            </a:extLst>
          </p:cNvPr>
          <p:cNvSpPr>
            <a:spLocks noGrp="1"/>
          </p:cNvSpPr>
          <p:nvPr>
            <p:ph type="ftr" sz="quarter" idx="3"/>
          </p:nvPr>
        </p:nvSpPr>
        <p:spPr>
          <a:xfrm>
            <a:off x="3567948" y="6356350"/>
            <a:ext cx="2649255" cy="365125"/>
          </a:xfrm>
          <a:prstGeom prst="rect">
            <a:avLst/>
          </a:prstGeom>
        </p:spPr>
        <p:txBody>
          <a:bodyPr vert="horz" lIns="91440" tIns="45720" rIns="91440" bIns="45720" rtlCol="0" anchor="ctr"/>
          <a:lstStyle>
            <a:lvl1pPr algn="l">
              <a:defRPr sz="1200">
                <a:solidFill>
                  <a:schemeClr val="accent4"/>
                </a:solidFill>
                <a:latin typeface="+mn-lt"/>
              </a:defRPr>
            </a:lvl1pPr>
          </a:lstStyle>
          <a:p>
            <a:r>
              <a:rPr lang="en-US"/>
              <a:t>2WAY FM 3 YEAR STRATEGY  DECK</a:t>
            </a:r>
            <a:endParaRPr lang="en-US" dirty="0"/>
          </a:p>
        </p:txBody>
      </p:sp>
      <p:sp>
        <p:nvSpPr>
          <p:cNvPr id="56" name="Date Placeholder 3">
            <a:extLst>
              <a:ext uri="{FF2B5EF4-FFF2-40B4-BE49-F238E27FC236}">
                <a16:creationId xmlns:a16="http://schemas.microsoft.com/office/drawing/2014/main" id="{C185ECBC-03C3-E144-B7F4-D2E6D1BDD090}"/>
              </a:ext>
            </a:extLst>
          </p:cNvPr>
          <p:cNvSpPr>
            <a:spLocks noGrp="1"/>
          </p:cNvSpPr>
          <p:nvPr>
            <p:ph type="dt" sz="half" idx="23"/>
          </p:nvPr>
        </p:nvSpPr>
        <p:spPr>
          <a:xfrm>
            <a:off x="10285388" y="6356350"/>
            <a:ext cx="1429284" cy="365125"/>
          </a:xfrm>
          <a:prstGeom prst="rect">
            <a:avLst/>
          </a:prstGeom>
        </p:spPr>
        <p:txBody>
          <a:bodyPr anchor="ctr"/>
          <a:lstStyle>
            <a:lvl1pPr algn="r">
              <a:defRPr sz="1200">
                <a:solidFill>
                  <a:schemeClr val="accent4"/>
                </a:solidFill>
                <a:latin typeface="+mn-lt"/>
              </a:defRPr>
            </a:lvl1pPr>
          </a:lstStyle>
          <a:p>
            <a:r>
              <a:rPr lang="en-US"/>
              <a:t>JUNE 2024 </a:t>
            </a:r>
            <a:endParaRPr lang="en-US" dirty="0"/>
          </a:p>
        </p:txBody>
      </p:sp>
    </p:spTree>
    <p:extLst>
      <p:ext uri="{BB962C8B-B14F-4D97-AF65-F5344CB8AC3E}">
        <p14:creationId xmlns:p14="http://schemas.microsoft.com/office/powerpoint/2010/main" val="3010694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0ECB042B-EDBE-164C-9074-51EBD64357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latin typeface="+mn-lt"/>
              </a:defRPr>
            </a:lvl1pPr>
          </a:lstStyle>
          <a:p>
            <a:r>
              <a:rPr lang="en-US"/>
              <a:t>2WAY FM 3 YEAR STRATEGY  DECK</a:t>
            </a:r>
            <a:endParaRPr lang="en-US" dirty="0"/>
          </a:p>
        </p:txBody>
      </p:sp>
      <p:sp>
        <p:nvSpPr>
          <p:cNvPr id="7" name="Date Placeholder 3">
            <a:extLst>
              <a:ext uri="{FF2B5EF4-FFF2-40B4-BE49-F238E27FC236}">
                <a16:creationId xmlns:a16="http://schemas.microsoft.com/office/drawing/2014/main" id="{5768C1E3-BF37-F647-A9CC-2D17F7D75897}"/>
              </a:ext>
            </a:extLst>
          </p:cNvPr>
          <p:cNvSpPr>
            <a:spLocks noGrp="1"/>
          </p:cNvSpPr>
          <p:nvPr>
            <p:ph type="dt" sz="half" idx="2"/>
          </p:nvPr>
        </p:nvSpPr>
        <p:spPr>
          <a:xfrm>
            <a:off x="9067800" y="6356350"/>
            <a:ext cx="2743200" cy="365125"/>
          </a:xfrm>
          <a:prstGeom prst="rect">
            <a:avLst/>
          </a:prstGeom>
        </p:spPr>
        <p:txBody>
          <a:bodyPr anchor="ctr"/>
          <a:lstStyle>
            <a:lvl1pPr algn="r">
              <a:defRPr sz="1200">
                <a:solidFill>
                  <a:schemeClr val="bg1"/>
                </a:solidFill>
                <a:latin typeface="+mn-lt"/>
              </a:defRPr>
            </a:lvl1pPr>
          </a:lstStyle>
          <a:p>
            <a:r>
              <a:rPr lang="en-US"/>
              <a:t>JUNE 2024 </a:t>
            </a:r>
            <a:endParaRPr lang="en-US" dirty="0"/>
          </a:p>
        </p:txBody>
      </p:sp>
      <p:sp>
        <p:nvSpPr>
          <p:cNvPr id="8" name="Slide Number Placeholder 5">
            <a:extLst>
              <a:ext uri="{FF2B5EF4-FFF2-40B4-BE49-F238E27FC236}">
                <a16:creationId xmlns:a16="http://schemas.microsoft.com/office/drawing/2014/main" id="{8A364748-85A7-FB43-9595-55ADAB9F8E8B}"/>
              </a:ext>
            </a:extLst>
          </p:cNvPr>
          <p:cNvSpPr>
            <a:spLocks noGrp="1"/>
          </p:cNvSpPr>
          <p:nvPr>
            <p:ph type="sldNum" sz="quarter" idx="4"/>
          </p:nvPr>
        </p:nvSpPr>
        <p:spPr>
          <a:xfrm>
            <a:off x="381000" y="6356350"/>
            <a:ext cx="1104900" cy="365125"/>
          </a:xfrm>
          <a:prstGeom prst="rect">
            <a:avLst/>
          </a:prstGeom>
        </p:spPr>
        <p:txBody>
          <a:bodyPr anchor="ctr"/>
          <a:lstStyle>
            <a:lvl1pPr>
              <a:defRPr sz="1200">
                <a:solidFill>
                  <a:schemeClr val="bg1"/>
                </a:solidFill>
                <a:latin typeface="+mn-lt"/>
              </a:defRPr>
            </a:lvl1pPr>
          </a:lstStyle>
          <a:p>
            <a:fld id="{D156BFF5-A11A-234E-A308-E7366A28581C}"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69" r:id="rId3"/>
    <p:sldLayoutId id="2147483650" r:id="rId4"/>
    <p:sldLayoutId id="2147483658" r:id="rId5"/>
    <p:sldLayoutId id="2147483668" r:id="rId6"/>
    <p:sldLayoutId id="2147483651" r:id="rId7"/>
    <p:sldLayoutId id="2147483664" r:id="rId8"/>
    <p:sldLayoutId id="2147483652" r:id="rId9"/>
    <p:sldLayoutId id="2147483653" r:id="rId10"/>
    <p:sldLayoutId id="2147483663" r:id="rId11"/>
    <p:sldLayoutId id="2147483660" r:id="rId12"/>
    <p:sldLayoutId id="2147483654" r:id="rId13"/>
    <p:sldLayoutId id="2147483666" r:id="rId14"/>
    <p:sldLayoutId id="2147483659" r:id="rId15"/>
    <p:sldLayoutId id="2147483655" r:id="rId16"/>
    <p:sldLayoutId id="2147483661" r:id="rId17"/>
    <p:sldLayoutId id="2147483662" r:id="rId18"/>
    <p:sldLayoutId id="2147483656" r:id="rId19"/>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17.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9.jpe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5.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6" descr="Record player">
            <a:extLst>
              <a:ext uri="{FF2B5EF4-FFF2-40B4-BE49-F238E27FC236}">
                <a16:creationId xmlns:a16="http://schemas.microsoft.com/office/drawing/2014/main" id="{FC7BF861-A2E4-494A-9D38-58474C648302}"/>
              </a:ext>
            </a:extLst>
          </p:cNvPr>
          <p:cNvPicPr>
            <a:picLocks noGrp="1" noChangeAspect="1"/>
          </p:cNvPicPr>
          <p:nvPr>
            <p:ph type="pic" sz="quarter" idx="11"/>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p:spPr>
      </p:pic>
      <p:sp>
        <p:nvSpPr>
          <p:cNvPr id="29" name="Title 28">
            <a:extLst>
              <a:ext uri="{FF2B5EF4-FFF2-40B4-BE49-F238E27FC236}">
                <a16:creationId xmlns:a16="http://schemas.microsoft.com/office/drawing/2014/main" id="{FE3864CD-34AE-44AD-9AE5-19255E643332}"/>
              </a:ext>
            </a:extLst>
          </p:cNvPr>
          <p:cNvSpPr>
            <a:spLocks noGrp="1"/>
          </p:cNvSpPr>
          <p:nvPr>
            <p:ph type="ctrTitle"/>
          </p:nvPr>
        </p:nvSpPr>
        <p:spPr>
          <a:xfrm>
            <a:off x="0" y="3438706"/>
            <a:ext cx="11361420" cy="1709927"/>
          </a:xfrm>
        </p:spPr>
        <p:txBody>
          <a:bodyPr/>
          <a:lstStyle/>
          <a:p>
            <a:r>
              <a:rPr lang="en-US" sz="6000" dirty="0"/>
              <a:t>2WAY FM </a:t>
            </a:r>
            <a:br>
              <a:rPr lang="en-US" sz="6000" dirty="0"/>
            </a:br>
            <a:r>
              <a:rPr lang="en-US" sz="6000" dirty="0"/>
              <a:t>3 year Strategy Deck </a:t>
            </a:r>
          </a:p>
        </p:txBody>
      </p:sp>
      <p:sp>
        <p:nvSpPr>
          <p:cNvPr id="20" name="Subtitle 19">
            <a:extLst>
              <a:ext uri="{FF2B5EF4-FFF2-40B4-BE49-F238E27FC236}">
                <a16:creationId xmlns:a16="http://schemas.microsoft.com/office/drawing/2014/main" id="{B069F010-04B4-4EB7-8DFA-29084F8AA156}"/>
              </a:ext>
            </a:extLst>
          </p:cNvPr>
          <p:cNvSpPr>
            <a:spLocks noGrp="1"/>
          </p:cNvSpPr>
          <p:nvPr>
            <p:ph type="subTitle" idx="1"/>
          </p:nvPr>
        </p:nvSpPr>
        <p:spPr>
          <a:xfrm>
            <a:off x="492918" y="5270086"/>
            <a:ext cx="8117840" cy="1062134"/>
          </a:xfrm>
          <a:effectLst>
            <a:outerShdw blurRad="152422" dist="77657" sx="110000" sy="110000" algn="ctr" rotWithShape="0">
              <a:schemeClr val="tx1">
                <a:alpha val="93000"/>
              </a:schemeClr>
            </a:outerShdw>
          </a:effectLst>
        </p:spPr>
        <p:txBody>
          <a:bodyPr/>
          <a:lstStyle/>
          <a:p>
            <a:r>
              <a:rPr lang="en-US" dirty="0"/>
              <a:t>2Way FM Board of Management SEPTEMBER 2024  </a:t>
            </a:r>
          </a:p>
        </p:txBody>
      </p:sp>
      <p:pic>
        <p:nvPicPr>
          <p:cNvPr id="2" name="Picture 1">
            <a:extLst>
              <a:ext uri="{FF2B5EF4-FFF2-40B4-BE49-F238E27FC236}">
                <a16:creationId xmlns:a16="http://schemas.microsoft.com/office/drawing/2014/main" id="{26D955B4-7BB1-D901-B0B0-410435326B0F}"/>
              </a:ext>
            </a:extLst>
          </p:cNvPr>
          <p:cNvPicPr>
            <a:picLocks noChangeAspect="1"/>
          </p:cNvPicPr>
          <p:nvPr/>
        </p:nvPicPr>
        <p:blipFill>
          <a:blip r:embed="rId3"/>
          <a:stretch>
            <a:fillRect/>
          </a:stretch>
        </p:blipFill>
        <p:spPr>
          <a:xfrm>
            <a:off x="10173464" y="5270086"/>
            <a:ext cx="2018535" cy="1587914"/>
          </a:xfrm>
          <a:prstGeom prst="rect">
            <a:avLst/>
          </a:prstGeom>
        </p:spPr>
      </p:pic>
    </p:spTree>
    <p:extLst>
      <p:ext uri="{BB962C8B-B14F-4D97-AF65-F5344CB8AC3E}">
        <p14:creationId xmlns:p14="http://schemas.microsoft.com/office/powerpoint/2010/main" val="1682943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818E3-8654-944F-A7C0-63D7DCA611E1}"/>
              </a:ext>
            </a:extLst>
          </p:cNvPr>
          <p:cNvSpPr>
            <a:spLocks noGrp="1"/>
          </p:cNvSpPr>
          <p:nvPr>
            <p:ph type="title"/>
          </p:nvPr>
        </p:nvSpPr>
        <p:spPr>
          <a:xfrm>
            <a:off x="492918" y="447317"/>
            <a:ext cx="8163532" cy="974050"/>
          </a:xfrm>
        </p:spPr>
        <p:txBody>
          <a:bodyPr/>
          <a:lstStyle/>
          <a:p>
            <a:r>
              <a:rPr lang="en-US" dirty="0"/>
              <a:t>People – KL </a:t>
            </a:r>
          </a:p>
        </p:txBody>
      </p:sp>
      <p:pic>
        <p:nvPicPr>
          <p:cNvPr id="19" name="Picture Placeholder 18" descr="Record player">
            <a:extLst>
              <a:ext uri="{FF2B5EF4-FFF2-40B4-BE49-F238E27FC236}">
                <a16:creationId xmlns:a16="http://schemas.microsoft.com/office/drawing/2014/main" id="{8C59551D-7638-1748-A5AF-6DB155AD197A}"/>
              </a:ext>
            </a:extLst>
          </p:cNvPr>
          <p:cNvPicPr>
            <a:picLocks noGrp="1" noChangeAspect="1"/>
          </p:cNvPicPr>
          <p:nvPr>
            <p:ph type="pic" sz="quarter" idx="27"/>
          </p:nvPr>
        </p:nvPicPr>
        <p:blipFill rotWithShape="1">
          <a:blip r:embed="rId2" cstate="screen">
            <a:extLst>
              <a:ext uri="{28A0092B-C50C-407E-A947-70E740481C1C}">
                <a14:useLocalDpi xmlns:a14="http://schemas.microsoft.com/office/drawing/2010/main"/>
              </a:ext>
            </a:extLst>
          </a:blip>
          <a:srcRect/>
          <a:stretch/>
        </p:blipFill>
        <p:spPr>
          <a:xfrm>
            <a:off x="9157764" y="0"/>
            <a:ext cx="3044952" cy="6858000"/>
          </a:xfrm>
        </p:spPr>
      </p:pic>
      <p:sp>
        <p:nvSpPr>
          <p:cNvPr id="4" name="Text Placeholder 3">
            <a:extLst>
              <a:ext uri="{FF2B5EF4-FFF2-40B4-BE49-F238E27FC236}">
                <a16:creationId xmlns:a16="http://schemas.microsoft.com/office/drawing/2014/main" id="{DC431B98-2A0D-E244-B339-5A01D1D40CAD}"/>
              </a:ext>
            </a:extLst>
          </p:cNvPr>
          <p:cNvSpPr>
            <a:spLocks noGrp="1"/>
          </p:cNvSpPr>
          <p:nvPr>
            <p:ph type="body" sz="quarter" idx="14"/>
          </p:nvPr>
        </p:nvSpPr>
        <p:spPr>
          <a:xfrm>
            <a:off x="530255" y="1668448"/>
            <a:ext cx="2560320" cy="1018207"/>
          </a:xfrm>
        </p:spPr>
        <p:txBody>
          <a:bodyPr lIns="91440"/>
          <a:lstStyle/>
          <a:p>
            <a:r>
              <a:rPr lang="en-US" sz="3600" dirty="0"/>
              <a:t>Audience</a:t>
            </a:r>
            <a:r>
              <a:rPr lang="en-US" dirty="0"/>
              <a:t>  </a:t>
            </a:r>
          </a:p>
        </p:txBody>
      </p:sp>
      <p:sp>
        <p:nvSpPr>
          <p:cNvPr id="3" name="Text Placeholder 2">
            <a:extLst>
              <a:ext uri="{FF2B5EF4-FFF2-40B4-BE49-F238E27FC236}">
                <a16:creationId xmlns:a16="http://schemas.microsoft.com/office/drawing/2014/main" id="{A70EAEB2-CAD4-334F-9CE0-2BBF47A61E43}"/>
              </a:ext>
            </a:extLst>
          </p:cNvPr>
          <p:cNvSpPr>
            <a:spLocks noGrp="1"/>
          </p:cNvSpPr>
          <p:nvPr>
            <p:ph type="body" sz="quarter" idx="21"/>
          </p:nvPr>
        </p:nvSpPr>
        <p:spPr>
          <a:xfrm>
            <a:off x="3362052" y="1663937"/>
            <a:ext cx="2560320" cy="1018207"/>
          </a:xfrm>
        </p:spPr>
        <p:txBody>
          <a:bodyPr lIns="0"/>
          <a:lstStyle/>
          <a:p>
            <a:r>
              <a:rPr lang="en-US" sz="3200" dirty="0"/>
              <a:t>Presenters</a:t>
            </a:r>
            <a:r>
              <a:rPr lang="en-US" dirty="0"/>
              <a:t>  </a:t>
            </a:r>
          </a:p>
        </p:txBody>
      </p:sp>
      <p:sp>
        <p:nvSpPr>
          <p:cNvPr id="15" name="Text Placeholder 14">
            <a:extLst>
              <a:ext uri="{FF2B5EF4-FFF2-40B4-BE49-F238E27FC236}">
                <a16:creationId xmlns:a16="http://schemas.microsoft.com/office/drawing/2014/main" id="{35B88516-EDAB-E44B-884A-EE225C73EB3E}"/>
              </a:ext>
            </a:extLst>
          </p:cNvPr>
          <p:cNvSpPr>
            <a:spLocks noGrp="1"/>
          </p:cNvSpPr>
          <p:nvPr>
            <p:ph type="body" sz="quarter" idx="24"/>
          </p:nvPr>
        </p:nvSpPr>
        <p:spPr>
          <a:xfrm>
            <a:off x="6071008" y="2126667"/>
            <a:ext cx="2900781" cy="1152258"/>
          </a:xfrm>
        </p:spPr>
        <p:txBody>
          <a:bodyPr lIns="0"/>
          <a:lstStyle/>
          <a:p>
            <a:r>
              <a:rPr lang="en-US" sz="3200" dirty="0"/>
              <a:t>Community engagement</a:t>
            </a:r>
            <a:endParaRPr lang="en-US" dirty="0"/>
          </a:p>
        </p:txBody>
      </p:sp>
      <p:sp>
        <p:nvSpPr>
          <p:cNvPr id="5" name="Text Placeholder 4">
            <a:extLst>
              <a:ext uri="{FF2B5EF4-FFF2-40B4-BE49-F238E27FC236}">
                <a16:creationId xmlns:a16="http://schemas.microsoft.com/office/drawing/2014/main" id="{911E4625-23DE-4547-9792-6C5D1B805258}"/>
              </a:ext>
            </a:extLst>
          </p:cNvPr>
          <p:cNvSpPr>
            <a:spLocks noGrp="1"/>
          </p:cNvSpPr>
          <p:nvPr>
            <p:ph type="body" idx="16"/>
          </p:nvPr>
        </p:nvSpPr>
        <p:spPr>
          <a:xfrm>
            <a:off x="520812" y="2772979"/>
            <a:ext cx="2706859" cy="609600"/>
          </a:xfrm>
        </p:spPr>
        <p:txBody>
          <a:bodyPr lIns="91440">
            <a:normAutofit fontScale="92500"/>
          </a:bodyPr>
          <a:lstStyle/>
          <a:p>
            <a:r>
              <a:rPr lang="en-US" dirty="0"/>
              <a:t>In crease by 10 % </a:t>
            </a:r>
          </a:p>
        </p:txBody>
      </p:sp>
      <p:sp>
        <p:nvSpPr>
          <p:cNvPr id="13" name="Text Placeholder 12">
            <a:extLst>
              <a:ext uri="{FF2B5EF4-FFF2-40B4-BE49-F238E27FC236}">
                <a16:creationId xmlns:a16="http://schemas.microsoft.com/office/drawing/2014/main" id="{B7630F77-DFD8-B849-876F-DBB31D7DECB6}"/>
              </a:ext>
            </a:extLst>
          </p:cNvPr>
          <p:cNvSpPr>
            <a:spLocks noGrp="1"/>
          </p:cNvSpPr>
          <p:nvPr>
            <p:ph type="body" idx="22"/>
          </p:nvPr>
        </p:nvSpPr>
        <p:spPr>
          <a:xfrm>
            <a:off x="3362052" y="2771378"/>
            <a:ext cx="2560320" cy="609600"/>
          </a:xfrm>
        </p:spPr>
        <p:txBody>
          <a:bodyPr lIns="0">
            <a:normAutofit fontScale="92500" lnSpcReduction="20000"/>
          </a:bodyPr>
          <a:lstStyle/>
          <a:p>
            <a:r>
              <a:rPr lang="en-US" dirty="0"/>
              <a:t>Satisfaction survey % </a:t>
            </a:r>
          </a:p>
        </p:txBody>
      </p:sp>
      <p:sp>
        <p:nvSpPr>
          <p:cNvPr id="6" name="Content Placeholder 5">
            <a:extLst>
              <a:ext uri="{FF2B5EF4-FFF2-40B4-BE49-F238E27FC236}">
                <a16:creationId xmlns:a16="http://schemas.microsoft.com/office/drawing/2014/main" id="{904C74E2-476E-7E4B-80CF-E71EF93F4CF6}"/>
              </a:ext>
            </a:extLst>
          </p:cNvPr>
          <p:cNvSpPr>
            <a:spLocks noGrp="1"/>
          </p:cNvSpPr>
          <p:nvPr>
            <p:ph sz="quarter" idx="20"/>
          </p:nvPr>
        </p:nvSpPr>
        <p:spPr>
          <a:xfrm>
            <a:off x="492916" y="3776472"/>
            <a:ext cx="2706859" cy="2163351"/>
          </a:xfrm>
        </p:spPr>
        <p:txBody>
          <a:bodyPr lIns="91440">
            <a:noAutofit/>
          </a:bodyPr>
          <a:lstStyle/>
          <a:p>
            <a:r>
              <a:rPr lang="en-ZA" dirty="0"/>
              <a:t>Conduct regular tracking across all key demographics on a biannual basis </a:t>
            </a:r>
          </a:p>
          <a:p>
            <a:endParaRPr lang="en-ZA" dirty="0"/>
          </a:p>
          <a:p>
            <a:r>
              <a:rPr lang="en-ZA" dirty="0"/>
              <a:t>Track audience growth or share of younger audience </a:t>
            </a:r>
          </a:p>
          <a:p>
            <a:endParaRPr lang="en-US" dirty="0"/>
          </a:p>
        </p:txBody>
      </p:sp>
      <p:sp>
        <p:nvSpPr>
          <p:cNvPr id="9" name="Content Placeholder 8">
            <a:extLst>
              <a:ext uri="{FF2B5EF4-FFF2-40B4-BE49-F238E27FC236}">
                <a16:creationId xmlns:a16="http://schemas.microsoft.com/office/drawing/2014/main" id="{5DEC7186-4959-AC41-BD2F-0A1CB68E1846}"/>
              </a:ext>
            </a:extLst>
          </p:cNvPr>
          <p:cNvSpPr>
            <a:spLocks noGrp="1"/>
          </p:cNvSpPr>
          <p:nvPr>
            <p:ph sz="quarter" idx="23"/>
          </p:nvPr>
        </p:nvSpPr>
        <p:spPr>
          <a:xfrm>
            <a:off x="3324712" y="3776472"/>
            <a:ext cx="2560320" cy="2163351"/>
          </a:xfrm>
        </p:spPr>
        <p:txBody>
          <a:bodyPr lIns="0">
            <a:noAutofit/>
          </a:bodyPr>
          <a:lstStyle/>
          <a:p>
            <a:r>
              <a:rPr lang="en-US" noProof="1"/>
              <a:t>Conduct biannual satisfaction survey </a:t>
            </a:r>
          </a:p>
          <a:p>
            <a:endParaRPr lang="en-ZA" noProof="1"/>
          </a:p>
          <a:p>
            <a:r>
              <a:rPr lang="en-ZA" noProof="1"/>
              <a:t>Provide regular Presenters newsletter, making fun, enjoyable and a resource.  </a:t>
            </a:r>
            <a:endParaRPr lang="en-US" dirty="0"/>
          </a:p>
        </p:txBody>
      </p:sp>
      <p:sp>
        <p:nvSpPr>
          <p:cNvPr id="12" name="Content Placeholder 11">
            <a:extLst>
              <a:ext uri="{FF2B5EF4-FFF2-40B4-BE49-F238E27FC236}">
                <a16:creationId xmlns:a16="http://schemas.microsoft.com/office/drawing/2014/main" id="{D24CC8C8-2DDF-8D40-BE35-F59C6D5181E5}"/>
              </a:ext>
            </a:extLst>
          </p:cNvPr>
          <p:cNvSpPr>
            <a:spLocks noGrp="1"/>
          </p:cNvSpPr>
          <p:nvPr>
            <p:ph sz="quarter" idx="26"/>
          </p:nvPr>
        </p:nvSpPr>
        <p:spPr>
          <a:xfrm>
            <a:off x="6075345" y="3733800"/>
            <a:ext cx="2557402" cy="2772918"/>
          </a:xfrm>
        </p:spPr>
        <p:txBody>
          <a:bodyPr lIns="0">
            <a:normAutofit/>
          </a:bodyPr>
          <a:lstStyle/>
          <a:p>
            <a:r>
              <a:rPr lang="en-ZA" b="1" u="sng" noProof="1"/>
              <a:t>Appoint community engagement officer </a:t>
            </a:r>
          </a:p>
          <a:p>
            <a:r>
              <a:rPr lang="en-ZA" noProof="1"/>
              <a:t>Areas for community connections </a:t>
            </a:r>
          </a:p>
          <a:p>
            <a:r>
              <a:rPr lang="en-ZA" noProof="1"/>
              <a:t>Specifically targeted engement to reach out to other groups ie schools, charity organisations etc </a:t>
            </a:r>
          </a:p>
          <a:p>
            <a:r>
              <a:rPr lang="en-ZA" noProof="1"/>
              <a:t>Increase social media and content </a:t>
            </a:r>
            <a:endParaRPr lang="en-US" dirty="0"/>
          </a:p>
        </p:txBody>
      </p:sp>
      <p:sp>
        <p:nvSpPr>
          <p:cNvPr id="11" name="Slide Number Placeholder 10">
            <a:extLst>
              <a:ext uri="{FF2B5EF4-FFF2-40B4-BE49-F238E27FC236}">
                <a16:creationId xmlns:a16="http://schemas.microsoft.com/office/drawing/2014/main" id="{78A6ADFE-1DA2-2B46-8B73-CEFBC572B361}"/>
              </a:ext>
            </a:extLst>
          </p:cNvPr>
          <p:cNvSpPr>
            <a:spLocks noGrp="1"/>
          </p:cNvSpPr>
          <p:nvPr>
            <p:ph type="sldNum" sz="quarter" idx="4"/>
          </p:nvPr>
        </p:nvSpPr>
        <p:spPr>
          <a:xfrm>
            <a:off x="492917" y="6356350"/>
            <a:ext cx="1104900" cy="365125"/>
          </a:xfrm>
        </p:spPr>
        <p:txBody>
          <a:bodyPr/>
          <a:lstStyle/>
          <a:p>
            <a:fld id="{D156BFF5-A11A-234E-A308-E7366A28581C}" type="slidenum">
              <a:rPr lang="en-US" smtClean="0"/>
              <a:pPr/>
              <a:t>10</a:t>
            </a:fld>
            <a:endParaRPr lang="en-US" dirty="0"/>
          </a:p>
        </p:txBody>
      </p:sp>
      <p:sp>
        <p:nvSpPr>
          <p:cNvPr id="7" name="Date Placeholder 6">
            <a:extLst>
              <a:ext uri="{FF2B5EF4-FFF2-40B4-BE49-F238E27FC236}">
                <a16:creationId xmlns:a16="http://schemas.microsoft.com/office/drawing/2014/main" id="{9B237C8E-C5E8-1344-A4F6-9635EDEDE407}"/>
              </a:ext>
            </a:extLst>
          </p:cNvPr>
          <p:cNvSpPr>
            <a:spLocks noGrp="1"/>
          </p:cNvSpPr>
          <p:nvPr>
            <p:ph type="dt" sz="half" idx="2"/>
          </p:nvPr>
        </p:nvSpPr>
        <p:spPr>
          <a:xfrm>
            <a:off x="6569374" y="6356350"/>
            <a:ext cx="2087076" cy="365125"/>
          </a:xfrm>
        </p:spPr>
        <p:txBody>
          <a:bodyPr/>
          <a:lstStyle/>
          <a:p>
            <a:r>
              <a:rPr lang="en-US" dirty="0"/>
              <a:t>SETEMBER  2024 </a:t>
            </a:r>
          </a:p>
        </p:txBody>
      </p:sp>
      <p:sp>
        <p:nvSpPr>
          <p:cNvPr id="8" name="Text Placeholder 12">
            <a:extLst>
              <a:ext uri="{FF2B5EF4-FFF2-40B4-BE49-F238E27FC236}">
                <a16:creationId xmlns:a16="http://schemas.microsoft.com/office/drawing/2014/main" id="{CF2F686B-21F7-F80B-5045-6642FD4A95CD}"/>
              </a:ext>
            </a:extLst>
          </p:cNvPr>
          <p:cNvSpPr txBox="1">
            <a:spLocks/>
          </p:cNvSpPr>
          <p:nvPr/>
        </p:nvSpPr>
        <p:spPr>
          <a:xfrm>
            <a:off x="6132611" y="3124200"/>
            <a:ext cx="2560320" cy="609600"/>
          </a:xfrm>
          <a:prstGeom prst="rect">
            <a:avLst/>
          </a:prstGeom>
        </p:spPr>
        <p:txBody>
          <a:bodyPr vert="horz" lIns="0" tIns="45720" rIns="91440" bIns="45720" rtlCol="0" anchor="t" anchorCtr="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lumMod val="40000"/>
                    <a:lumOff val="60000"/>
                  </a:schemeClr>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dirty="0"/>
              <a:t>Engagement Hours pa % </a:t>
            </a:r>
          </a:p>
        </p:txBody>
      </p:sp>
      <p:sp>
        <p:nvSpPr>
          <p:cNvPr id="10" name="Footer Placeholder 9">
            <a:extLst>
              <a:ext uri="{FF2B5EF4-FFF2-40B4-BE49-F238E27FC236}">
                <a16:creationId xmlns:a16="http://schemas.microsoft.com/office/drawing/2014/main" id="{E16B7425-AF40-E49E-53FD-C4AD845FF8E0}"/>
              </a:ext>
            </a:extLst>
          </p:cNvPr>
          <p:cNvSpPr>
            <a:spLocks noGrp="1"/>
          </p:cNvSpPr>
          <p:nvPr>
            <p:ph type="ftr" sz="quarter" idx="28"/>
          </p:nvPr>
        </p:nvSpPr>
        <p:spPr>
          <a:xfrm>
            <a:off x="2717096" y="6356350"/>
            <a:ext cx="3298065" cy="365125"/>
          </a:xfrm>
        </p:spPr>
        <p:txBody>
          <a:bodyPr/>
          <a:lstStyle/>
          <a:p>
            <a:r>
              <a:rPr lang="en-US" dirty="0"/>
              <a:t>2WAY FM 3 YEAR STRATEGY  DECK</a:t>
            </a:r>
          </a:p>
        </p:txBody>
      </p:sp>
    </p:spTree>
    <p:extLst>
      <p:ext uri="{BB962C8B-B14F-4D97-AF65-F5344CB8AC3E}">
        <p14:creationId xmlns:p14="http://schemas.microsoft.com/office/powerpoint/2010/main" val="3923033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ntique cash register">
            <a:extLst>
              <a:ext uri="{FF2B5EF4-FFF2-40B4-BE49-F238E27FC236}">
                <a16:creationId xmlns:a16="http://schemas.microsoft.com/office/drawing/2014/main" id="{28B0EDFE-FE79-E543-B38F-4EB383E16B8C}"/>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l="199" r="199"/>
          <a:stretch/>
        </p:blipFill>
        <p:spPr>
          <a:xfrm>
            <a:off x="0" y="0"/>
            <a:ext cx="6096000" cy="6857999"/>
          </a:xfrm>
          <a:ln>
            <a:noFill/>
          </a:ln>
        </p:spPr>
      </p:pic>
      <p:sp>
        <p:nvSpPr>
          <p:cNvPr id="12" name="Footer Placeholder 11">
            <a:extLst>
              <a:ext uri="{FF2B5EF4-FFF2-40B4-BE49-F238E27FC236}">
                <a16:creationId xmlns:a16="http://schemas.microsoft.com/office/drawing/2014/main" id="{1DD94082-DFFC-D34D-865B-25DD84285CA2}"/>
              </a:ext>
            </a:extLst>
          </p:cNvPr>
          <p:cNvSpPr>
            <a:spLocks noGrp="1"/>
          </p:cNvSpPr>
          <p:nvPr>
            <p:ph type="ftr" sz="quarter" idx="14"/>
          </p:nvPr>
        </p:nvSpPr>
        <p:spPr>
          <a:xfrm>
            <a:off x="6588916" y="6356350"/>
            <a:ext cx="3281511" cy="365125"/>
          </a:xfrm>
        </p:spPr>
        <p:txBody>
          <a:bodyPr/>
          <a:lstStyle/>
          <a:p>
            <a:r>
              <a:rPr lang="en-US"/>
              <a:t>2WAY FM 3 YEAR STRATEGY  DECK</a:t>
            </a:r>
            <a:endParaRPr lang="en-US" dirty="0"/>
          </a:p>
        </p:txBody>
      </p:sp>
      <p:sp>
        <p:nvSpPr>
          <p:cNvPr id="6" name="Date Placeholder 5">
            <a:extLst>
              <a:ext uri="{FF2B5EF4-FFF2-40B4-BE49-F238E27FC236}">
                <a16:creationId xmlns:a16="http://schemas.microsoft.com/office/drawing/2014/main" id="{C50506DD-1E1F-4C48-82B8-E570CB99AB6C}"/>
              </a:ext>
            </a:extLst>
          </p:cNvPr>
          <p:cNvSpPr>
            <a:spLocks noGrp="1"/>
          </p:cNvSpPr>
          <p:nvPr>
            <p:ph type="dt" sz="half" idx="2"/>
          </p:nvPr>
        </p:nvSpPr>
        <p:spPr>
          <a:xfrm>
            <a:off x="10080171" y="6356350"/>
            <a:ext cx="1634501" cy="365125"/>
          </a:xfrm>
        </p:spPr>
        <p:txBody>
          <a:bodyPr/>
          <a:lstStyle/>
          <a:p>
            <a:r>
              <a:rPr lang="en-US" dirty="0"/>
              <a:t>SEPTEMBER 2024 </a:t>
            </a:r>
          </a:p>
        </p:txBody>
      </p:sp>
      <p:sp>
        <p:nvSpPr>
          <p:cNvPr id="3" name="Title 2">
            <a:extLst>
              <a:ext uri="{FF2B5EF4-FFF2-40B4-BE49-F238E27FC236}">
                <a16:creationId xmlns:a16="http://schemas.microsoft.com/office/drawing/2014/main" id="{599128C3-FFB2-3844-B77A-18B6ABDB5029}"/>
              </a:ext>
            </a:extLst>
          </p:cNvPr>
          <p:cNvSpPr>
            <a:spLocks noGrp="1"/>
          </p:cNvSpPr>
          <p:nvPr>
            <p:ph type="title"/>
          </p:nvPr>
        </p:nvSpPr>
        <p:spPr>
          <a:xfrm>
            <a:off x="6217920" y="944457"/>
            <a:ext cx="5886449" cy="1130788"/>
          </a:xfrm>
        </p:spPr>
        <p:txBody>
          <a:bodyPr>
            <a:noAutofit/>
          </a:bodyPr>
          <a:lstStyle/>
          <a:p>
            <a:r>
              <a:rPr lang="en-US" dirty="0" err="1"/>
              <a:t>Programme</a:t>
            </a:r>
            <a:r>
              <a:rPr lang="en-US" dirty="0"/>
              <a:t> – AC/JW </a:t>
            </a:r>
          </a:p>
        </p:txBody>
      </p:sp>
      <p:sp>
        <p:nvSpPr>
          <p:cNvPr id="4" name="Content Placeholder 3">
            <a:extLst>
              <a:ext uri="{FF2B5EF4-FFF2-40B4-BE49-F238E27FC236}">
                <a16:creationId xmlns:a16="http://schemas.microsoft.com/office/drawing/2014/main" id="{592B7478-81CB-9B4B-802E-0ABCC198DB32}"/>
              </a:ext>
            </a:extLst>
          </p:cNvPr>
          <p:cNvSpPr>
            <a:spLocks noGrp="1"/>
          </p:cNvSpPr>
          <p:nvPr>
            <p:ph type="body" idx="1"/>
          </p:nvPr>
        </p:nvSpPr>
        <p:spPr>
          <a:xfrm>
            <a:off x="6588916" y="2642616"/>
            <a:ext cx="4983480" cy="3264408"/>
          </a:xfrm>
        </p:spPr>
        <p:txBody>
          <a:bodyPr>
            <a:normAutofit/>
          </a:bodyPr>
          <a:lstStyle/>
          <a:p>
            <a:r>
              <a:rPr lang="en-ZA" dirty="0"/>
              <a:t>Audit and Map and review status of all key / critical components</a:t>
            </a:r>
          </a:p>
          <a:p>
            <a:r>
              <a:rPr lang="en-ZA" noProof="1"/>
              <a:t>Establish Maintenance schedule for all key critical assets.</a:t>
            </a:r>
          </a:p>
          <a:p>
            <a:r>
              <a:rPr lang="en-ZA" noProof="1"/>
              <a:t>Back up training for key technical staff. </a:t>
            </a:r>
          </a:p>
          <a:p>
            <a:endParaRPr lang="en-US" dirty="0"/>
          </a:p>
        </p:txBody>
      </p:sp>
      <p:sp>
        <p:nvSpPr>
          <p:cNvPr id="13" name="Slide Number Placeholder 12">
            <a:extLst>
              <a:ext uri="{FF2B5EF4-FFF2-40B4-BE49-F238E27FC236}">
                <a16:creationId xmlns:a16="http://schemas.microsoft.com/office/drawing/2014/main" id="{40F4DEE4-501F-434B-8D86-9054D0E93986}"/>
              </a:ext>
            </a:extLst>
          </p:cNvPr>
          <p:cNvSpPr>
            <a:spLocks noGrp="1"/>
          </p:cNvSpPr>
          <p:nvPr>
            <p:ph type="sldNum" sz="quarter" idx="4"/>
          </p:nvPr>
        </p:nvSpPr>
        <p:spPr>
          <a:xfrm>
            <a:off x="492917" y="6356350"/>
            <a:ext cx="1104900" cy="365125"/>
          </a:xfrm>
        </p:spPr>
        <p:txBody>
          <a:bodyPr lIns="91440"/>
          <a:lstStyle/>
          <a:p>
            <a:fld id="{D156BFF5-A11A-234E-A308-E7366A28581C}" type="slidenum">
              <a:rPr lang="en-US" smtClean="0"/>
              <a:pPr/>
              <a:t>11</a:t>
            </a:fld>
            <a:endParaRPr lang="en-US" dirty="0"/>
          </a:p>
        </p:txBody>
      </p:sp>
    </p:spTree>
    <p:extLst>
      <p:ext uri="{BB962C8B-B14F-4D97-AF65-F5344CB8AC3E}">
        <p14:creationId xmlns:p14="http://schemas.microsoft.com/office/powerpoint/2010/main" val="3502699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06996-9177-F64B-825B-0A48BC45A1DD}"/>
              </a:ext>
            </a:extLst>
          </p:cNvPr>
          <p:cNvSpPr>
            <a:spLocks noGrp="1"/>
          </p:cNvSpPr>
          <p:nvPr>
            <p:ph type="title"/>
          </p:nvPr>
        </p:nvSpPr>
        <p:spPr>
          <a:xfrm>
            <a:off x="3542440" y="428844"/>
            <a:ext cx="8172231" cy="1014979"/>
          </a:xfrm>
        </p:spPr>
        <p:txBody>
          <a:bodyPr/>
          <a:lstStyle/>
          <a:p>
            <a:r>
              <a:rPr lang="en-US" dirty="0"/>
              <a:t>Process – GH  </a:t>
            </a:r>
          </a:p>
        </p:txBody>
      </p:sp>
      <p:pic>
        <p:nvPicPr>
          <p:cNvPr id="13" name="Picture Placeholder 12" descr="Speakers">
            <a:extLst>
              <a:ext uri="{FF2B5EF4-FFF2-40B4-BE49-F238E27FC236}">
                <a16:creationId xmlns:a16="http://schemas.microsoft.com/office/drawing/2014/main" id="{7E8630EA-BA13-9343-8C9D-ADE2C71B94C1}"/>
              </a:ext>
            </a:extLst>
          </p:cNvPr>
          <p:cNvPicPr>
            <a:picLocks noGrp="1" noChangeAspect="1"/>
          </p:cNvPicPr>
          <p:nvPr>
            <p:ph type="pic" sz="quarter" idx="14"/>
          </p:nvPr>
        </p:nvPicPr>
        <p:blipFill rotWithShape="1">
          <a:blip r:embed="rId2" cstate="screen">
            <a:extLst>
              <a:ext uri="{28A0092B-C50C-407E-A947-70E740481C1C}">
                <a14:useLocalDpi xmlns:a14="http://schemas.microsoft.com/office/drawing/2010/main"/>
              </a:ext>
            </a:extLst>
          </a:blip>
          <a:srcRect/>
          <a:stretch/>
        </p:blipFill>
        <p:spPr>
          <a:xfrm>
            <a:off x="0" y="0"/>
            <a:ext cx="3049524" cy="6858000"/>
          </a:xfrm>
        </p:spPr>
      </p:pic>
      <p:sp>
        <p:nvSpPr>
          <p:cNvPr id="4" name="Content Placeholder 3">
            <a:extLst>
              <a:ext uri="{FF2B5EF4-FFF2-40B4-BE49-F238E27FC236}">
                <a16:creationId xmlns:a16="http://schemas.microsoft.com/office/drawing/2014/main" id="{D1DCD165-FC04-7C48-9E99-8F92748AFC1E}"/>
              </a:ext>
            </a:extLst>
          </p:cNvPr>
          <p:cNvSpPr>
            <a:spLocks noGrp="1"/>
          </p:cNvSpPr>
          <p:nvPr>
            <p:ph sz="half" idx="2"/>
          </p:nvPr>
        </p:nvSpPr>
        <p:spPr>
          <a:xfrm>
            <a:off x="3542441" y="2480479"/>
            <a:ext cx="2562629" cy="3181028"/>
          </a:xfrm>
        </p:spPr>
        <p:txBody>
          <a:bodyPr>
            <a:normAutofit/>
          </a:bodyPr>
          <a:lstStyle/>
          <a:p>
            <a:r>
              <a:rPr lang="en-ZA" noProof="1"/>
              <a:t>POLICIES AND PROCEDURES </a:t>
            </a:r>
          </a:p>
          <a:p>
            <a:pPr lvl="1"/>
            <a:r>
              <a:rPr lang="en-ZA" noProof="1"/>
              <a:t>Update policies in consistent format</a:t>
            </a:r>
          </a:p>
          <a:p>
            <a:pPr lvl="1"/>
            <a:r>
              <a:rPr lang="en-ZA" noProof="1"/>
              <a:t>Consistent numbering </a:t>
            </a:r>
          </a:p>
          <a:p>
            <a:pPr lvl="1"/>
            <a:r>
              <a:rPr lang="en-ZA" noProof="1"/>
              <a:t>Position descriptions </a:t>
            </a:r>
          </a:p>
          <a:p>
            <a:endParaRPr lang="en-US" dirty="0"/>
          </a:p>
        </p:txBody>
      </p:sp>
      <p:sp>
        <p:nvSpPr>
          <p:cNvPr id="6" name="Content Placeholder 5">
            <a:extLst>
              <a:ext uri="{FF2B5EF4-FFF2-40B4-BE49-F238E27FC236}">
                <a16:creationId xmlns:a16="http://schemas.microsoft.com/office/drawing/2014/main" id="{65D3AF5A-D447-5E49-A6EC-6BF44445A314}"/>
              </a:ext>
            </a:extLst>
          </p:cNvPr>
          <p:cNvSpPr>
            <a:spLocks noGrp="1"/>
          </p:cNvSpPr>
          <p:nvPr>
            <p:ph sz="half" idx="17"/>
          </p:nvPr>
        </p:nvSpPr>
        <p:spPr>
          <a:xfrm>
            <a:off x="6391238" y="2480479"/>
            <a:ext cx="2562629" cy="3181028"/>
          </a:xfrm>
        </p:spPr>
        <p:txBody>
          <a:bodyPr>
            <a:normAutofit/>
          </a:bodyPr>
          <a:lstStyle/>
          <a:p>
            <a:r>
              <a:rPr lang="en-ZA" noProof="1"/>
              <a:t>KPI’s </a:t>
            </a:r>
          </a:p>
          <a:p>
            <a:pPr lvl="1"/>
            <a:r>
              <a:rPr lang="en-ZA" noProof="1"/>
              <a:t>Every Position to have KPI’s and review period </a:t>
            </a:r>
          </a:p>
          <a:p>
            <a:pPr lvl="1"/>
            <a:endParaRPr lang="en-ZA" noProof="1"/>
          </a:p>
          <a:p>
            <a:endParaRPr lang="en-US" dirty="0"/>
          </a:p>
        </p:txBody>
      </p:sp>
      <p:sp>
        <p:nvSpPr>
          <p:cNvPr id="8" name="Content Placeholder 7">
            <a:extLst>
              <a:ext uri="{FF2B5EF4-FFF2-40B4-BE49-F238E27FC236}">
                <a16:creationId xmlns:a16="http://schemas.microsoft.com/office/drawing/2014/main" id="{6F20DA4F-2C5F-1D46-94FD-C07C7D044E44}"/>
              </a:ext>
            </a:extLst>
          </p:cNvPr>
          <p:cNvSpPr>
            <a:spLocks noGrp="1"/>
          </p:cNvSpPr>
          <p:nvPr>
            <p:ph sz="half" idx="19"/>
          </p:nvPr>
        </p:nvSpPr>
        <p:spPr>
          <a:xfrm>
            <a:off x="9239511" y="2480479"/>
            <a:ext cx="2475162" cy="3181028"/>
          </a:xfrm>
        </p:spPr>
        <p:txBody>
          <a:bodyPr>
            <a:normAutofit/>
          </a:bodyPr>
          <a:lstStyle/>
          <a:p>
            <a:r>
              <a:rPr lang="en-ZA" noProof="1"/>
              <a:t>Resource Efficiency/Efficacy  </a:t>
            </a:r>
          </a:p>
          <a:p>
            <a:pPr lvl="1"/>
            <a:r>
              <a:rPr lang="en-ZA" noProof="1"/>
              <a:t>Review our resources: finances and other are fit for purpose. </a:t>
            </a:r>
          </a:p>
          <a:p>
            <a:endParaRPr lang="en-US" dirty="0"/>
          </a:p>
        </p:txBody>
      </p:sp>
      <p:sp>
        <p:nvSpPr>
          <p:cNvPr id="21" name="Slide Number Placeholder 6">
            <a:extLst>
              <a:ext uri="{FF2B5EF4-FFF2-40B4-BE49-F238E27FC236}">
                <a16:creationId xmlns:a16="http://schemas.microsoft.com/office/drawing/2014/main" id="{26BF55EE-1CC1-BC49-B1B0-D13C5EAECFB0}"/>
              </a:ext>
            </a:extLst>
          </p:cNvPr>
          <p:cNvSpPr txBox="1">
            <a:spLocks/>
          </p:cNvSpPr>
          <p:nvPr/>
        </p:nvSpPr>
        <p:spPr>
          <a:xfrm>
            <a:off x="381000" y="6356350"/>
            <a:ext cx="1104900" cy="365125"/>
          </a:xfrm>
          <a:prstGeom prst="rect">
            <a:avLst/>
          </a:prstGeom>
        </p:spPr>
        <p:txBody>
          <a:bodyPr lIns="182880" anchor="ctr"/>
          <a:lstStyle>
            <a:defPPr>
              <a:defRPr lang="en-US"/>
            </a:defPPr>
            <a:lvl1pPr marL="0" algn="l" defTabSz="914400" rtl="0" eaLnBrk="1" latinLnBrk="0" hangingPunct="1">
              <a:defRPr sz="1200" kern="1200">
                <a:solidFill>
                  <a:schemeClr val="bg1"/>
                </a:solidFill>
                <a:latin typeface="Avenir Next LT Pro" panose="020B0504020202020204"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156BFF5-A11A-234E-A308-E7366A28581C}" type="slidenum">
              <a:rPr lang="en-US" smtClean="0"/>
              <a:pPr/>
              <a:t>12</a:t>
            </a:fld>
            <a:endParaRPr lang="en-US" dirty="0"/>
          </a:p>
        </p:txBody>
      </p:sp>
      <p:sp>
        <p:nvSpPr>
          <p:cNvPr id="19" name="Footer Placeholder 18">
            <a:extLst>
              <a:ext uri="{FF2B5EF4-FFF2-40B4-BE49-F238E27FC236}">
                <a16:creationId xmlns:a16="http://schemas.microsoft.com/office/drawing/2014/main" id="{D5CF0E29-2870-B141-82B7-146AB4012761}"/>
              </a:ext>
            </a:extLst>
          </p:cNvPr>
          <p:cNvSpPr>
            <a:spLocks noGrp="1"/>
          </p:cNvSpPr>
          <p:nvPr>
            <p:ph type="ftr" sz="quarter" idx="3"/>
          </p:nvPr>
        </p:nvSpPr>
        <p:spPr>
          <a:xfrm>
            <a:off x="3567948" y="6356350"/>
            <a:ext cx="2947152" cy="341813"/>
          </a:xfrm>
        </p:spPr>
        <p:txBody>
          <a:bodyPr/>
          <a:lstStyle/>
          <a:p>
            <a:r>
              <a:rPr lang="en-US" dirty="0"/>
              <a:t>2WAY FM 3 YEAR STRATEGY  DECK</a:t>
            </a:r>
          </a:p>
        </p:txBody>
      </p:sp>
      <p:sp>
        <p:nvSpPr>
          <p:cNvPr id="18" name="Date Placeholder 17">
            <a:extLst>
              <a:ext uri="{FF2B5EF4-FFF2-40B4-BE49-F238E27FC236}">
                <a16:creationId xmlns:a16="http://schemas.microsoft.com/office/drawing/2014/main" id="{0864036A-2D35-0444-82AF-6B2B48592B4A}"/>
              </a:ext>
            </a:extLst>
          </p:cNvPr>
          <p:cNvSpPr>
            <a:spLocks noGrp="1"/>
          </p:cNvSpPr>
          <p:nvPr>
            <p:ph type="dt" sz="half" idx="23"/>
          </p:nvPr>
        </p:nvSpPr>
        <p:spPr>
          <a:xfrm>
            <a:off x="10036629" y="6356350"/>
            <a:ext cx="1678043" cy="365125"/>
          </a:xfrm>
        </p:spPr>
        <p:txBody>
          <a:bodyPr/>
          <a:lstStyle/>
          <a:p>
            <a:r>
              <a:rPr lang="en-US" dirty="0"/>
              <a:t>SEPTEMBER  2024 </a:t>
            </a:r>
          </a:p>
        </p:txBody>
      </p:sp>
      <p:sp>
        <p:nvSpPr>
          <p:cNvPr id="3" name="Slide Number Placeholder 2">
            <a:extLst>
              <a:ext uri="{FF2B5EF4-FFF2-40B4-BE49-F238E27FC236}">
                <a16:creationId xmlns:a16="http://schemas.microsoft.com/office/drawing/2014/main" id="{EEA1B226-4EA5-F58A-9B0B-A05C3B8E451B}"/>
              </a:ext>
            </a:extLst>
          </p:cNvPr>
          <p:cNvSpPr>
            <a:spLocks noGrp="1"/>
          </p:cNvSpPr>
          <p:nvPr>
            <p:ph type="sldNum" sz="quarter" idx="4"/>
          </p:nvPr>
        </p:nvSpPr>
        <p:spPr/>
        <p:txBody>
          <a:bodyPr/>
          <a:lstStyle/>
          <a:p>
            <a:fld id="{D156BFF5-A11A-234E-A308-E7366A28581C}" type="slidenum">
              <a:rPr lang="en-US" smtClean="0"/>
              <a:pPr/>
              <a:t>12</a:t>
            </a:fld>
            <a:endParaRPr lang="en-US" dirty="0"/>
          </a:p>
        </p:txBody>
      </p:sp>
    </p:spTree>
    <p:extLst>
      <p:ext uri="{BB962C8B-B14F-4D97-AF65-F5344CB8AC3E}">
        <p14:creationId xmlns:p14="http://schemas.microsoft.com/office/powerpoint/2010/main" val="3866319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611C93-5920-4976-AD36-1553C5FF5D70}"/>
              </a:ext>
            </a:extLst>
          </p:cNvPr>
          <p:cNvSpPr>
            <a:spLocks noGrp="1"/>
          </p:cNvSpPr>
          <p:nvPr>
            <p:ph sz="quarter" idx="26"/>
          </p:nvPr>
        </p:nvSpPr>
        <p:spPr>
          <a:xfrm>
            <a:off x="271738" y="2481090"/>
            <a:ext cx="1486445" cy="574919"/>
          </a:xfrm>
        </p:spPr>
        <p:txBody>
          <a:bodyPr>
            <a:normAutofit fontScale="55000" lnSpcReduction="20000"/>
          </a:bodyPr>
          <a:lstStyle/>
          <a:p>
            <a:r>
              <a:rPr lang="en-US" dirty="0"/>
              <a:t>Events  </a:t>
            </a:r>
          </a:p>
        </p:txBody>
      </p:sp>
      <p:sp>
        <p:nvSpPr>
          <p:cNvPr id="3" name="Content Placeholder 2">
            <a:extLst>
              <a:ext uri="{FF2B5EF4-FFF2-40B4-BE49-F238E27FC236}">
                <a16:creationId xmlns:a16="http://schemas.microsoft.com/office/drawing/2014/main" id="{B2408F87-807E-44B8-8484-55FB5386FB64}"/>
              </a:ext>
            </a:extLst>
          </p:cNvPr>
          <p:cNvSpPr>
            <a:spLocks noGrp="1"/>
          </p:cNvSpPr>
          <p:nvPr>
            <p:ph sz="quarter" idx="27"/>
          </p:nvPr>
        </p:nvSpPr>
        <p:spPr>
          <a:xfrm>
            <a:off x="150004" y="3651052"/>
            <a:ext cx="2593196" cy="892552"/>
          </a:xfrm>
        </p:spPr>
        <p:txBody>
          <a:bodyPr>
            <a:normAutofit fontScale="55000" lnSpcReduction="20000"/>
          </a:bodyPr>
          <a:lstStyle/>
          <a:p>
            <a:r>
              <a:rPr lang="en-US" dirty="0"/>
              <a:t>Merchandise </a:t>
            </a:r>
          </a:p>
        </p:txBody>
      </p:sp>
      <p:sp>
        <p:nvSpPr>
          <p:cNvPr id="4" name="Content Placeholder 3">
            <a:extLst>
              <a:ext uri="{FF2B5EF4-FFF2-40B4-BE49-F238E27FC236}">
                <a16:creationId xmlns:a16="http://schemas.microsoft.com/office/drawing/2014/main" id="{705B8F5C-8E6D-4F54-9C87-438DC8FD31C1}"/>
              </a:ext>
            </a:extLst>
          </p:cNvPr>
          <p:cNvSpPr>
            <a:spLocks noGrp="1"/>
          </p:cNvSpPr>
          <p:nvPr>
            <p:ph sz="quarter" idx="28"/>
          </p:nvPr>
        </p:nvSpPr>
        <p:spPr>
          <a:xfrm>
            <a:off x="271738" y="5098419"/>
            <a:ext cx="2617641" cy="888770"/>
          </a:xfrm>
        </p:spPr>
        <p:txBody>
          <a:bodyPr>
            <a:normAutofit fontScale="70000" lnSpcReduction="20000"/>
          </a:bodyPr>
          <a:lstStyle/>
          <a:p>
            <a:r>
              <a:rPr lang="en-US" sz="2800" dirty="0"/>
              <a:t>Marketing &amp;  Sponsorship Manager </a:t>
            </a:r>
          </a:p>
        </p:txBody>
      </p:sp>
      <p:sp>
        <p:nvSpPr>
          <p:cNvPr id="5" name="Text Placeholder 4">
            <a:extLst>
              <a:ext uri="{FF2B5EF4-FFF2-40B4-BE49-F238E27FC236}">
                <a16:creationId xmlns:a16="http://schemas.microsoft.com/office/drawing/2014/main" id="{EE049516-9D68-4A8A-85C2-0762DF814E4F}"/>
              </a:ext>
            </a:extLst>
          </p:cNvPr>
          <p:cNvSpPr>
            <a:spLocks noGrp="1"/>
          </p:cNvSpPr>
          <p:nvPr>
            <p:ph type="body" sz="quarter" idx="13"/>
          </p:nvPr>
        </p:nvSpPr>
        <p:spPr>
          <a:xfrm>
            <a:off x="2359152" y="4873752"/>
            <a:ext cx="4123475" cy="3314699"/>
          </a:xfrm>
        </p:spPr>
        <p:txBody>
          <a:bodyPr/>
          <a:lstStyle/>
          <a:p>
            <a:r>
              <a:rPr lang="en-US" dirty="0"/>
              <a:t>$</a:t>
            </a:r>
          </a:p>
        </p:txBody>
      </p:sp>
      <p:sp>
        <p:nvSpPr>
          <p:cNvPr id="6" name="Content Placeholder 5">
            <a:extLst>
              <a:ext uri="{FF2B5EF4-FFF2-40B4-BE49-F238E27FC236}">
                <a16:creationId xmlns:a16="http://schemas.microsoft.com/office/drawing/2014/main" id="{B172E4B4-924E-4AE5-99D4-28252D92E9B9}"/>
              </a:ext>
            </a:extLst>
          </p:cNvPr>
          <p:cNvSpPr>
            <a:spLocks noGrp="1"/>
          </p:cNvSpPr>
          <p:nvPr>
            <p:ph sz="quarter" idx="12"/>
          </p:nvPr>
        </p:nvSpPr>
        <p:spPr>
          <a:xfrm>
            <a:off x="2891790" y="2412732"/>
            <a:ext cx="2842022" cy="1138190"/>
          </a:xfrm>
        </p:spPr>
        <p:txBody>
          <a:bodyPr>
            <a:normAutofit fontScale="92500" lnSpcReduction="10000"/>
          </a:bodyPr>
          <a:lstStyle/>
          <a:p>
            <a:r>
              <a:rPr lang="en-AU" dirty="0"/>
              <a:t>Establish Events Calander </a:t>
            </a:r>
            <a:endParaRPr lang="en-US" dirty="0"/>
          </a:p>
          <a:p>
            <a:r>
              <a:rPr lang="en-AU" dirty="0"/>
              <a:t>OB plan / equipment </a:t>
            </a:r>
          </a:p>
          <a:p>
            <a:r>
              <a:rPr lang="en-AU" dirty="0"/>
              <a:t>Radiothon and other fundraising activities </a:t>
            </a:r>
          </a:p>
          <a:p>
            <a:endParaRPr lang="en-US" dirty="0"/>
          </a:p>
          <a:p>
            <a:endParaRPr lang="en-ZA" dirty="0"/>
          </a:p>
        </p:txBody>
      </p:sp>
      <p:sp>
        <p:nvSpPr>
          <p:cNvPr id="7" name="Content Placeholder 6">
            <a:extLst>
              <a:ext uri="{FF2B5EF4-FFF2-40B4-BE49-F238E27FC236}">
                <a16:creationId xmlns:a16="http://schemas.microsoft.com/office/drawing/2014/main" id="{1DFEF26C-0D75-40CA-91F3-84E63FFEFEE7}"/>
              </a:ext>
            </a:extLst>
          </p:cNvPr>
          <p:cNvSpPr>
            <a:spLocks noGrp="1"/>
          </p:cNvSpPr>
          <p:nvPr>
            <p:ph sz="quarter" idx="24"/>
          </p:nvPr>
        </p:nvSpPr>
        <p:spPr>
          <a:xfrm>
            <a:off x="2905665" y="3557018"/>
            <a:ext cx="2842022" cy="1138190"/>
          </a:xfrm>
        </p:spPr>
        <p:txBody>
          <a:bodyPr>
            <a:normAutofit fontScale="92500"/>
          </a:bodyPr>
          <a:lstStyle/>
          <a:p>
            <a:r>
              <a:rPr lang="en-ZA" dirty="0"/>
              <a:t>Complete audit of all assets </a:t>
            </a:r>
          </a:p>
          <a:p>
            <a:r>
              <a:rPr lang="en-ZA" dirty="0"/>
              <a:t>Suggests most appropriate </a:t>
            </a:r>
            <a:r>
              <a:rPr lang="en-ZA" dirty="0" err="1"/>
              <a:t>ie</a:t>
            </a:r>
            <a:r>
              <a:rPr lang="en-ZA" dirty="0"/>
              <a:t> bumper stickers </a:t>
            </a:r>
          </a:p>
          <a:p>
            <a:pPr lvl="1"/>
            <a:endParaRPr lang="en-US" dirty="0"/>
          </a:p>
        </p:txBody>
      </p:sp>
      <p:sp>
        <p:nvSpPr>
          <p:cNvPr id="8" name="Content Placeholder 7">
            <a:extLst>
              <a:ext uri="{FF2B5EF4-FFF2-40B4-BE49-F238E27FC236}">
                <a16:creationId xmlns:a16="http://schemas.microsoft.com/office/drawing/2014/main" id="{644FF372-7EB8-4813-A81D-65AA9090DD1E}"/>
              </a:ext>
            </a:extLst>
          </p:cNvPr>
          <p:cNvSpPr>
            <a:spLocks noGrp="1"/>
          </p:cNvSpPr>
          <p:nvPr>
            <p:ph sz="quarter" idx="25"/>
          </p:nvPr>
        </p:nvSpPr>
        <p:spPr>
          <a:xfrm>
            <a:off x="2891790" y="5025899"/>
            <a:ext cx="3895868" cy="1151907"/>
          </a:xfrm>
        </p:spPr>
        <p:txBody>
          <a:bodyPr>
            <a:normAutofit fontScale="92500" lnSpcReduction="10000"/>
          </a:bodyPr>
          <a:lstStyle/>
          <a:p>
            <a:r>
              <a:rPr lang="en-ZA" dirty="0"/>
              <a:t>Manage all marketing assets </a:t>
            </a:r>
          </a:p>
          <a:p>
            <a:r>
              <a:rPr lang="en-ZA" dirty="0"/>
              <a:t>Social Media </a:t>
            </a:r>
          </a:p>
          <a:p>
            <a:r>
              <a:rPr lang="en-AU" dirty="0"/>
              <a:t>Organise Merchandise </a:t>
            </a:r>
            <a:endParaRPr lang="en-ZA" dirty="0"/>
          </a:p>
          <a:p>
            <a:r>
              <a:rPr lang="en-ZA" dirty="0"/>
              <a:t>Update Website </a:t>
            </a:r>
          </a:p>
        </p:txBody>
      </p:sp>
      <p:pic>
        <p:nvPicPr>
          <p:cNvPr id="17" name="Picture Placeholder 11" descr="Radio">
            <a:extLst>
              <a:ext uri="{FF2B5EF4-FFF2-40B4-BE49-F238E27FC236}">
                <a16:creationId xmlns:a16="http://schemas.microsoft.com/office/drawing/2014/main" id="{75A20B53-1A02-4330-85D3-A16EBD2ABC1E}"/>
              </a:ext>
            </a:extLst>
          </p:cNvPr>
          <p:cNvPicPr>
            <a:picLocks noGrp="1" noChangeAspect="1"/>
          </p:cNvPicPr>
          <p:nvPr>
            <p:ph type="pic" sz="quarter" idx="11"/>
          </p:nvPr>
        </p:nvPicPr>
        <p:blipFill rotWithShape="1">
          <a:blip r:embed="rId2" cstate="screen">
            <a:extLst>
              <a:ext uri="{28A0092B-C50C-407E-A947-70E740481C1C}">
                <a14:useLocalDpi xmlns:a14="http://schemas.microsoft.com/office/drawing/2010/main"/>
              </a:ext>
            </a:extLst>
          </a:blip>
          <a:srcRect/>
          <a:stretch/>
        </p:blipFill>
        <p:spPr>
          <a:xfrm>
            <a:off x="6112812" y="1728778"/>
            <a:ext cx="6079187" cy="5129222"/>
          </a:xfrm>
        </p:spPr>
      </p:pic>
      <p:sp>
        <p:nvSpPr>
          <p:cNvPr id="10" name="Footer Placeholder 9">
            <a:extLst>
              <a:ext uri="{FF2B5EF4-FFF2-40B4-BE49-F238E27FC236}">
                <a16:creationId xmlns:a16="http://schemas.microsoft.com/office/drawing/2014/main" id="{D5F2EC6F-7B91-4DEE-AB80-CFAFDF2F092B}"/>
              </a:ext>
            </a:extLst>
          </p:cNvPr>
          <p:cNvSpPr>
            <a:spLocks noGrp="1"/>
          </p:cNvSpPr>
          <p:nvPr>
            <p:ph type="ftr" sz="quarter" idx="21"/>
          </p:nvPr>
        </p:nvSpPr>
        <p:spPr>
          <a:xfrm>
            <a:off x="2621591" y="6356350"/>
            <a:ext cx="3126096" cy="365125"/>
          </a:xfrm>
        </p:spPr>
        <p:txBody>
          <a:bodyPr/>
          <a:lstStyle/>
          <a:p>
            <a:r>
              <a:rPr lang="en-US"/>
              <a:t>2WAY FM 3 YEAR STRATEGY  DECK</a:t>
            </a:r>
            <a:endParaRPr lang="en-US" dirty="0"/>
          </a:p>
        </p:txBody>
      </p:sp>
      <p:sp>
        <p:nvSpPr>
          <p:cNvPr id="11" name="Date Placeholder 10">
            <a:extLst>
              <a:ext uri="{FF2B5EF4-FFF2-40B4-BE49-F238E27FC236}">
                <a16:creationId xmlns:a16="http://schemas.microsoft.com/office/drawing/2014/main" id="{097DF952-28F1-4371-B9A5-38E74CF72132}"/>
              </a:ext>
            </a:extLst>
          </p:cNvPr>
          <p:cNvSpPr>
            <a:spLocks noGrp="1"/>
          </p:cNvSpPr>
          <p:nvPr>
            <p:ph type="dt" sz="half" idx="23"/>
          </p:nvPr>
        </p:nvSpPr>
        <p:spPr>
          <a:xfrm>
            <a:off x="10236288" y="6356350"/>
            <a:ext cx="1462796" cy="365125"/>
          </a:xfrm>
        </p:spPr>
        <p:txBody>
          <a:bodyPr/>
          <a:lstStyle/>
          <a:p>
            <a:r>
              <a:rPr lang="en-US" dirty="0"/>
              <a:t>SETEMBER  2024 </a:t>
            </a:r>
          </a:p>
        </p:txBody>
      </p:sp>
      <p:sp>
        <p:nvSpPr>
          <p:cNvPr id="12" name="Slide Number Placeholder 11">
            <a:extLst>
              <a:ext uri="{FF2B5EF4-FFF2-40B4-BE49-F238E27FC236}">
                <a16:creationId xmlns:a16="http://schemas.microsoft.com/office/drawing/2014/main" id="{AFD978D7-BC97-4886-A220-93B913A30E85}"/>
              </a:ext>
            </a:extLst>
          </p:cNvPr>
          <p:cNvSpPr>
            <a:spLocks noGrp="1"/>
          </p:cNvSpPr>
          <p:nvPr>
            <p:ph type="sldNum" sz="quarter" idx="4"/>
          </p:nvPr>
        </p:nvSpPr>
        <p:spPr>
          <a:xfrm>
            <a:off x="492917" y="6356350"/>
            <a:ext cx="1104900" cy="365125"/>
          </a:xfrm>
        </p:spPr>
        <p:txBody>
          <a:bodyPr/>
          <a:lstStyle/>
          <a:p>
            <a:fld id="{D156BFF5-A11A-234E-A308-E7366A28581C}" type="slidenum">
              <a:rPr lang="en-US" smtClean="0"/>
              <a:pPr/>
              <a:t>13</a:t>
            </a:fld>
            <a:endParaRPr lang="en-US" dirty="0"/>
          </a:p>
        </p:txBody>
      </p:sp>
      <p:sp>
        <p:nvSpPr>
          <p:cNvPr id="13" name="Title 12">
            <a:extLst>
              <a:ext uri="{FF2B5EF4-FFF2-40B4-BE49-F238E27FC236}">
                <a16:creationId xmlns:a16="http://schemas.microsoft.com/office/drawing/2014/main" id="{303CAE6B-8DF9-4B47-8A2E-925D8CB42872}"/>
              </a:ext>
            </a:extLst>
          </p:cNvPr>
          <p:cNvSpPr>
            <a:spLocks noGrp="1"/>
          </p:cNvSpPr>
          <p:nvPr>
            <p:ph type="title"/>
          </p:nvPr>
        </p:nvSpPr>
        <p:spPr>
          <a:xfrm>
            <a:off x="492916" y="54864"/>
            <a:ext cx="11320272" cy="1673352"/>
          </a:xfrm>
        </p:spPr>
        <p:txBody>
          <a:bodyPr/>
          <a:lstStyle/>
          <a:p>
            <a:r>
              <a:rPr lang="en-US" dirty="0"/>
              <a:t>Promotion – DO </a:t>
            </a:r>
          </a:p>
        </p:txBody>
      </p:sp>
    </p:spTree>
    <p:extLst>
      <p:ext uri="{BB962C8B-B14F-4D97-AF65-F5344CB8AC3E}">
        <p14:creationId xmlns:p14="http://schemas.microsoft.com/office/powerpoint/2010/main" val="1933925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Placeholder 34">
            <a:extLst>
              <a:ext uri="{FF2B5EF4-FFF2-40B4-BE49-F238E27FC236}">
                <a16:creationId xmlns:a16="http://schemas.microsoft.com/office/drawing/2014/main" id="{7D5CC290-D188-4BE7-9AAE-7397FC043CF6}"/>
              </a:ext>
            </a:extLst>
          </p:cNvPr>
          <p:cNvSpPr>
            <a:spLocks noGrp="1"/>
          </p:cNvSpPr>
          <p:nvPr>
            <p:ph type="body" sz="quarter" idx="14"/>
          </p:nvPr>
        </p:nvSpPr>
        <p:spPr>
          <a:xfrm>
            <a:off x="576072" y="3344165"/>
            <a:ext cx="2103120" cy="274320"/>
          </a:xfrm>
        </p:spPr>
        <p:txBody>
          <a:bodyPr/>
          <a:lstStyle/>
          <a:p>
            <a:r>
              <a:rPr lang="en-US" dirty="0"/>
              <a:t>Iljko Miocevic </a:t>
            </a:r>
          </a:p>
        </p:txBody>
      </p:sp>
      <p:sp>
        <p:nvSpPr>
          <p:cNvPr id="36" name="Text Placeholder 35">
            <a:extLst>
              <a:ext uri="{FF2B5EF4-FFF2-40B4-BE49-F238E27FC236}">
                <a16:creationId xmlns:a16="http://schemas.microsoft.com/office/drawing/2014/main" id="{E4609E04-661E-43C9-A43D-58495165072A}"/>
              </a:ext>
            </a:extLst>
          </p:cNvPr>
          <p:cNvSpPr>
            <a:spLocks noGrp="1"/>
          </p:cNvSpPr>
          <p:nvPr>
            <p:ph type="body" sz="quarter" idx="15"/>
          </p:nvPr>
        </p:nvSpPr>
        <p:spPr>
          <a:xfrm>
            <a:off x="576072" y="3642434"/>
            <a:ext cx="2103120" cy="274320"/>
          </a:xfrm>
        </p:spPr>
        <p:txBody>
          <a:bodyPr/>
          <a:lstStyle/>
          <a:p>
            <a:r>
              <a:rPr lang="en-US" dirty="0"/>
              <a:t>President</a:t>
            </a:r>
          </a:p>
        </p:txBody>
      </p:sp>
      <p:sp>
        <p:nvSpPr>
          <p:cNvPr id="38" name="Text Placeholder 37">
            <a:extLst>
              <a:ext uri="{FF2B5EF4-FFF2-40B4-BE49-F238E27FC236}">
                <a16:creationId xmlns:a16="http://schemas.microsoft.com/office/drawing/2014/main" id="{DD1F9161-6470-4A4C-9160-726FCF015FCB}"/>
              </a:ext>
            </a:extLst>
          </p:cNvPr>
          <p:cNvSpPr>
            <a:spLocks noGrp="1"/>
          </p:cNvSpPr>
          <p:nvPr>
            <p:ph type="body" sz="quarter" idx="17"/>
          </p:nvPr>
        </p:nvSpPr>
        <p:spPr>
          <a:xfrm>
            <a:off x="2661578" y="3331795"/>
            <a:ext cx="2103120" cy="274320"/>
          </a:xfrm>
        </p:spPr>
        <p:txBody>
          <a:bodyPr/>
          <a:lstStyle/>
          <a:p>
            <a:r>
              <a:rPr lang="en-US" dirty="0"/>
              <a:t>Ken Lindsay </a:t>
            </a:r>
          </a:p>
        </p:txBody>
      </p:sp>
      <p:sp>
        <p:nvSpPr>
          <p:cNvPr id="39" name="Text Placeholder 38">
            <a:extLst>
              <a:ext uri="{FF2B5EF4-FFF2-40B4-BE49-F238E27FC236}">
                <a16:creationId xmlns:a16="http://schemas.microsoft.com/office/drawing/2014/main" id="{0A9122B4-D481-44CD-8E7E-B07AE8C74122}"/>
              </a:ext>
            </a:extLst>
          </p:cNvPr>
          <p:cNvSpPr>
            <a:spLocks noGrp="1"/>
          </p:cNvSpPr>
          <p:nvPr>
            <p:ph type="body" sz="quarter" idx="18"/>
          </p:nvPr>
        </p:nvSpPr>
        <p:spPr>
          <a:xfrm>
            <a:off x="2703068" y="3562572"/>
            <a:ext cx="2103120" cy="274320"/>
          </a:xfrm>
        </p:spPr>
        <p:txBody>
          <a:bodyPr/>
          <a:lstStyle/>
          <a:p>
            <a:r>
              <a:rPr lang="en-US" dirty="0"/>
              <a:t>Vice President/ Programing  </a:t>
            </a:r>
          </a:p>
        </p:txBody>
      </p:sp>
      <p:sp>
        <p:nvSpPr>
          <p:cNvPr id="41" name="Text Placeholder 40">
            <a:extLst>
              <a:ext uri="{FF2B5EF4-FFF2-40B4-BE49-F238E27FC236}">
                <a16:creationId xmlns:a16="http://schemas.microsoft.com/office/drawing/2014/main" id="{F50EB2D8-5A42-4650-A4A3-69992EC0B643}"/>
              </a:ext>
            </a:extLst>
          </p:cNvPr>
          <p:cNvSpPr>
            <a:spLocks noGrp="1"/>
          </p:cNvSpPr>
          <p:nvPr>
            <p:ph type="body" sz="quarter" idx="20"/>
          </p:nvPr>
        </p:nvSpPr>
        <p:spPr>
          <a:xfrm>
            <a:off x="4571095" y="3401266"/>
            <a:ext cx="2103120" cy="274320"/>
          </a:xfrm>
        </p:spPr>
        <p:txBody>
          <a:bodyPr/>
          <a:lstStyle/>
          <a:p>
            <a:r>
              <a:rPr lang="en-US" dirty="0"/>
              <a:t>Greg Hayward </a:t>
            </a:r>
          </a:p>
        </p:txBody>
      </p:sp>
      <p:sp>
        <p:nvSpPr>
          <p:cNvPr id="42" name="Text Placeholder 41">
            <a:extLst>
              <a:ext uri="{FF2B5EF4-FFF2-40B4-BE49-F238E27FC236}">
                <a16:creationId xmlns:a16="http://schemas.microsoft.com/office/drawing/2014/main" id="{07F7835C-27D4-4FE9-B6F4-86EFD10C24E4}"/>
              </a:ext>
            </a:extLst>
          </p:cNvPr>
          <p:cNvSpPr>
            <a:spLocks noGrp="1"/>
          </p:cNvSpPr>
          <p:nvPr>
            <p:ph type="body" sz="quarter" idx="21"/>
          </p:nvPr>
        </p:nvSpPr>
        <p:spPr>
          <a:xfrm>
            <a:off x="4580151" y="3654407"/>
            <a:ext cx="2103120" cy="274320"/>
          </a:xfrm>
        </p:spPr>
        <p:txBody>
          <a:bodyPr/>
          <a:lstStyle/>
          <a:p>
            <a:r>
              <a:rPr lang="en-US" dirty="0"/>
              <a:t>Treasurer / Sponsorship </a:t>
            </a:r>
          </a:p>
        </p:txBody>
      </p:sp>
      <p:sp>
        <p:nvSpPr>
          <p:cNvPr id="44" name="Text Placeholder 43">
            <a:extLst>
              <a:ext uri="{FF2B5EF4-FFF2-40B4-BE49-F238E27FC236}">
                <a16:creationId xmlns:a16="http://schemas.microsoft.com/office/drawing/2014/main" id="{60CA7113-D6E9-475A-BE37-9C19191D4FF1}"/>
              </a:ext>
            </a:extLst>
          </p:cNvPr>
          <p:cNvSpPr>
            <a:spLocks noGrp="1"/>
          </p:cNvSpPr>
          <p:nvPr>
            <p:ph type="body" sz="quarter" idx="23"/>
          </p:nvPr>
        </p:nvSpPr>
        <p:spPr>
          <a:xfrm>
            <a:off x="6763879" y="3357404"/>
            <a:ext cx="2103120" cy="274320"/>
          </a:xfrm>
        </p:spPr>
        <p:txBody>
          <a:bodyPr/>
          <a:lstStyle/>
          <a:p>
            <a:r>
              <a:rPr lang="en-US" dirty="0"/>
              <a:t>Dennis Owen </a:t>
            </a:r>
          </a:p>
        </p:txBody>
      </p:sp>
      <p:sp>
        <p:nvSpPr>
          <p:cNvPr id="45" name="Text Placeholder 44">
            <a:extLst>
              <a:ext uri="{FF2B5EF4-FFF2-40B4-BE49-F238E27FC236}">
                <a16:creationId xmlns:a16="http://schemas.microsoft.com/office/drawing/2014/main" id="{F5DDFAC9-59F3-4F19-A46E-45C2BF43E724}"/>
              </a:ext>
            </a:extLst>
          </p:cNvPr>
          <p:cNvSpPr>
            <a:spLocks noGrp="1"/>
          </p:cNvSpPr>
          <p:nvPr>
            <p:ph type="body" sz="quarter" idx="24"/>
          </p:nvPr>
        </p:nvSpPr>
        <p:spPr>
          <a:xfrm>
            <a:off x="8369808" y="5579873"/>
            <a:ext cx="2103120" cy="274320"/>
          </a:xfrm>
        </p:spPr>
        <p:txBody>
          <a:bodyPr/>
          <a:lstStyle/>
          <a:p>
            <a:r>
              <a:rPr lang="en-US" dirty="0"/>
              <a:t>Community Engagement </a:t>
            </a:r>
          </a:p>
        </p:txBody>
      </p:sp>
      <p:sp>
        <p:nvSpPr>
          <p:cNvPr id="47" name="Text Placeholder 46">
            <a:extLst>
              <a:ext uri="{FF2B5EF4-FFF2-40B4-BE49-F238E27FC236}">
                <a16:creationId xmlns:a16="http://schemas.microsoft.com/office/drawing/2014/main" id="{DF577DE3-FA29-40F5-A145-C93F07A84F46}"/>
              </a:ext>
            </a:extLst>
          </p:cNvPr>
          <p:cNvSpPr>
            <a:spLocks noGrp="1"/>
          </p:cNvSpPr>
          <p:nvPr>
            <p:ph type="body" sz="quarter" idx="26"/>
          </p:nvPr>
        </p:nvSpPr>
        <p:spPr>
          <a:xfrm>
            <a:off x="8639468" y="3324606"/>
            <a:ext cx="2103120" cy="274320"/>
          </a:xfrm>
        </p:spPr>
        <p:txBody>
          <a:bodyPr/>
          <a:lstStyle/>
          <a:p>
            <a:r>
              <a:rPr lang="en-US" dirty="0"/>
              <a:t>Andrew Clements </a:t>
            </a:r>
          </a:p>
        </p:txBody>
      </p:sp>
      <p:sp>
        <p:nvSpPr>
          <p:cNvPr id="90" name="Text Placeholder 89">
            <a:extLst>
              <a:ext uri="{FF2B5EF4-FFF2-40B4-BE49-F238E27FC236}">
                <a16:creationId xmlns:a16="http://schemas.microsoft.com/office/drawing/2014/main" id="{712CB2DB-621B-4EC7-AAE4-FED736DFBEA0}"/>
              </a:ext>
            </a:extLst>
          </p:cNvPr>
          <p:cNvSpPr>
            <a:spLocks noGrp="1"/>
          </p:cNvSpPr>
          <p:nvPr>
            <p:ph type="body" sz="quarter" idx="27"/>
          </p:nvPr>
        </p:nvSpPr>
        <p:spPr>
          <a:xfrm>
            <a:off x="8673092" y="3562572"/>
            <a:ext cx="2103120" cy="274320"/>
          </a:xfrm>
        </p:spPr>
        <p:txBody>
          <a:bodyPr/>
          <a:lstStyle/>
          <a:p>
            <a:r>
              <a:rPr lang="en-US" dirty="0"/>
              <a:t>Audio Production </a:t>
            </a:r>
          </a:p>
        </p:txBody>
      </p:sp>
      <p:sp>
        <p:nvSpPr>
          <p:cNvPr id="50" name="Text Placeholder 49">
            <a:extLst>
              <a:ext uri="{FF2B5EF4-FFF2-40B4-BE49-F238E27FC236}">
                <a16:creationId xmlns:a16="http://schemas.microsoft.com/office/drawing/2014/main" id="{3D2FAC82-8B01-4A5A-895F-60FF1E0B908B}"/>
              </a:ext>
            </a:extLst>
          </p:cNvPr>
          <p:cNvSpPr>
            <a:spLocks noGrp="1"/>
          </p:cNvSpPr>
          <p:nvPr>
            <p:ph type="body" sz="quarter" idx="29"/>
          </p:nvPr>
        </p:nvSpPr>
        <p:spPr>
          <a:xfrm>
            <a:off x="4513728" y="5317409"/>
            <a:ext cx="1510284" cy="386626"/>
          </a:xfrm>
        </p:spPr>
        <p:txBody>
          <a:bodyPr/>
          <a:lstStyle/>
          <a:p>
            <a:r>
              <a:rPr lang="en-US" dirty="0"/>
              <a:t>James Wallis  </a:t>
            </a:r>
          </a:p>
        </p:txBody>
      </p:sp>
      <p:sp>
        <p:nvSpPr>
          <p:cNvPr id="91" name="Text Placeholder 90">
            <a:extLst>
              <a:ext uri="{FF2B5EF4-FFF2-40B4-BE49-F238E27FC236}">
                <a16:creationId xmlns:a16="http://schemas.microsoft.com/office/drawing/2014/main" id="{921377D4-44E7-44D8-BB22-C676321D1259}"/>
              </a:ext>
            </a:extLst>
          </p:cNvPr>
          <p:cNvSpPr>
            <a:spLocks noGrp="1"/>
          </p:cNvSpPr>
          <p:nvPr>
            <p:ph type="body" sz="quarter" idx="30"/>
          </p:nvPr>
        </p:nvSpPr>
        <p:spPr>
          <a:xfrm>
            <a:off x="4540486" y="5614586"/>
            <a:ext cx="2103120" cy="274320"/>
          </a:xfrm>
        </p:spPr>
        <p:txBody>
          <a:bodyPr/>
          <a:lstStyle/>
          <a:p>
            <a:r>
              <a:rPr lang="en-US" dirty="0"/>
              <a:t>Broadcasting &amp; Transmission </a:t>
            </a:r>
          </a:p>
          <a:p>
            <a:endParaRPr lang="en-US" dirty="0"/>
          </a:p>
        </p:txBody>
      </p:sp>
      <p:sp>
        <p:nvSpPr>
          <p:cNvPr id="53" name="Text Placeholder 52">
            <a:extLst>
              <a:ext uri="{FF2B5EF4-FFF2-40B4-BE49-F238E27FC236}">
                <a16:creationId xmlns:a16="http://schemas.microsoft.com/office/drawing/2014/main" id="{D17F9F65-5003-4EB2-96E1-706B5DE9A081}"/>
              </a:ext>
            </a:extLst>
          </p:cNvPr>
          <p:cNvSpPr>
            <a:spLocks noGrp="1"/>
          </p:cNvSpPr>
          <p:nvPr>
            <p:ph type="body" sz="quarter" idx="32"/>
          </p:nvPr>
        </p:nvSpPr>
        <p:spPr>
          <a:xfrm>
            <a:off x="2541468" y="5365701"/>
            <a:ext cx="2103120" cy="274320"/>
          </a:xfrm>
        </p:spPr>
        <p:txBody>
          <a:bodyPr/>
          <a:lstStyle/>
          <a:p>
            <a:r>
              <a:rPr lang="en-US" dirty="0"/>
              <a:t>Rex De Saxe </a:t>
            </a:r>
          </a:p>
        </p:txBody>
      </p:sp>
      <p:sp>
        <p:nvSpPr>
          <p:cNvPr id="92" name="Text Placeholder 91">
            <a:extLst>
              <a:ext uri="{FF2B5EF4-FFF2-40B4-BE49-F238E27FC236}">
                <a16:creationId xmlns:a16="http://schemas.microsoft.com/office/drawing/2014/main" id="{24D47993-4BFC-49AE-8993-736E18FF5B02}"/>
              </a:ext>
            </a:extLst>
          </p:cNvPr>
          <p:cNvSpPr>
            <a:spLocks noGrp="1"/>
          </p:cNvSpPr>
          <p:nvPr>
            <p:ph type="body" sz="quarter" idx="33"/>
          </p:nvPr>
        </p:nvSpPr>
        <p:spPr>
          <a:xfrm>
            <a:off x="2531092" y="5670780"/>
            <a:ext cx="2103120" cy="274320"/>
          </a:xfrm>
        </p:spPr>
        <p:txBody>
          <a:bodyPr/>
          <a:lstStyle/>
          <a:p>
            <a:r>
              <a:rPr lang="en-US" dirty="0"/>
              <a:t>Maintenance </a:t>
            </a:r>
          </a:p>
          <a:p>
            <a:endParaRPr lang="en-US" dirty="0"/>
          </a:p>
        </p:txBody>
      </p:sp>
      <p:sp>
        <p:nvSpPr>
          <p:cNvPr id="56" name="Text Placeholder 55">
            <a:extLst>
              <a:ext uri="{FF2B5EF4-FFF2-40B4-BE49-F238E27FC236}">
                <a16:creationId xmlns:a16="http://schemas.microsoft.com/office/drawing/2014/main" id="{14AF4CF6-9872-4079-8313-AEFA946FE496}"/>
              </a:ext>
            </a:extLst>
          </p:cNvPr>
          <p:cNvSpPr>
            <a:spLocks noGrp="1"/>
          </p:cNvSpPr>
          <p:nvPr>
            <p:ph type="body" sz="quarter" idx="35"/>
          </p:nvPr>
        </p:nvSpPr>
        <p:spPr>
          <a:xfrm>
            <a:off x="6353892" y="5343746"/>
            <a:ext cx="2103120" cy="274320"/>
          </a:xfrm>
        </p:spPr>
        <p:txBody>
          <a:bodyPr/>
          <a:lstStyle/>
          <a:p>
            <a:r>
              <a:rPr lang="en-US" dirty="0"/>
              <a:t>Liz Faassen</a:t>
            </a:r>
          </a:p>
        </p:txBody>
      </p:sp>
      <p:sp>
        <p:nvSpPr>
          <p:cNvPr id="93" name="Text Placeholder 92">
            <a:extLst>
              <a:ext uri="{FF2B5EF4-FFF2-40B4-BE49-F238E27FC236}">
                <a16:creationId xmlns:a16="http://schemas.microsoft.com/office/drawing/2014/main" id="{7E882FFB-D6C0-4586-8D77-AFEB28848399}"/>
              </a:ext>
            </a:extLst>
          </p:cNvPr>
          <p:cNvSpPr>
            <a:spLocks noGrp="1"/>
          </p:cNvSpPr>
          <p:nvPr>
            <p:ph type="body" sz="quarter" idx="36"/>
          </p:nvPr>
        </p:nvSpPr>
        <p:spPr>
          <a:xfrm>
            <a:off x="6353892" y="5590917"/>
            <a:ext cx="2103120" cy="274320"/>
          </a:xfrm>
        </p:spPr>
        <p:txBody>
          <a:bodyPr/>
          <a:lstStyle/>
          <a:p>
            <a:r>
              <a:rPr lang="en-US" dirty="0"/>
              <a:t>Marketing &amp; Sponsorship  </a:t>
            </a:r>
          </a:p>
          <a:p>
            <a:endParaRPr lang="en-US" dirty="0"/>
          </a:p>
        </p:txBody>
      </p:sp>
      <p:sp>
        <p:nvSpPr>
          <p:cNvPr id="26" name="Footer Placeholder 25">
            <a:extLst>
              <a:ext uri="{FF2B5EF4-FFF2-40B4-BE49-F238E27FC236}">
                <a16:creationId xmlns:a16="http://schemas.microsoft.com/office/drawing/2014/main" id="{8452C42D-3F52-4782-8017-03082A533B7D}"/>
              </a:ext>
            </a:extLst>
          </p:cNvPr>
          <p:cNvSpPr>
            <a:spLocks noGrp="1"/>
          </p:cNvSpPr>
          <p:nvPr>
            <p:ph type="ftr" sz="quarter" idx="37"/>
          </p:nvPr>
        </p:nvSpPr>
        <p:spPr>
          <a:xfrm>
            <a:off x="4038600" y="6356350"/>
            <a:ext cx="4114800" cy="365125"/>
          </a:xfrm>
        </p:spPr>
        <p:txBody>
          <a:bodyPr/>
          <a:lstStyle/>
          <a:p>
            <a:r>
              <a:rPr lang="en-US" dirty="0"/>
              <a:t>2WAY FM 3 YEAR STRATEGY  DECK</a:t>
            </a:r>
          </a:p>
        </p:txBody>
      </p:sp>
      <p:sp>
        <p:nvSpPr>
          <p:cNvPr id="27" name="Date Placeholder 26">
            <a:extLst>
              <a:ext uri="{FF2B5EF4-FFF2-40B4-BE49-F238E27FC236}">
                <a16:creationId xmlns:a16="http://schemas.microsoft.com/office/drawing/2014/main" id="{0650B647-C06A-4E5A-9A84-50EE1640712D}"/>
              </a:ext>
            </a:extLst>
          </p:cNvPr>
          <p:cNvSpPr>
            <a:spLocks noGrp="1"/>
          </p:cNvSpPr>
          <p:nvPr>
            <p:ph type="dt" sz="half" idx="38"/>
          </p:nvPr>
        </p:nvSpPr>
        <p:spPr>
          <a:xfrm>
            <a:off x="10096630" y="6356350"/>
            <a:ext cx="1618042" cy="365125"/>
          </a:xfrm>
        </p:spPr>
        <p:txBody>
          <a:bodyPr/>
          <a:lstStyle/>
          <a:p>
            <a:r>
              <a:rPr lang="en-US" dirty="0"/>
              <a:t>SEPTEMBER  2024 </a:t>
            </a:r>
          </a:p>
        </p:txBody>
      </p:sp>
      <p:sp>
        <p:nvSpPr>
          <p:cNvPr id="28" name="Slide Number Placeholder 27">
            <a:extLst>
              <a:ext uri="{FF2B5EF4-FFF2-40B4-BE49-F238E27FC236}">
                <a16:creationId xmlns:a16="http://schemas.microsoft.com/office/drawing/2014/main" id="{FBBA7C70-38DD-4773-98DC-A30F9F8D94BD}"/>
              </a:ext>
            </a:extLst>
          </p:cNvPr>
          <p:cNvSpPr>
            <a:spLocks noGrp="1"/>
          </p:cNvSpPr>
          <p:nvPr>
            <p:ph type="sldNum" sz="quarter" idx="39"/>
          </p:nvPr>
        </p:nvSpPr>
        <p:spPr>
          <a:xfrm>
            <a:off x="492917" y="6356350"/>
            <a:ext cx="1104900" cy="365125"/>
          </a:xfrm>
        </p:spPr>
        <p:txBody>
          <a:bodyPr/>
          <a:lstStyle/>
          <a:p>
            <a:fld id="{D156BFF5-A11A-234E-A308-E7366A28581C}" type="slidenum">
              <a:rPr lang="en-US" smtClean="0"/>
              <a:pPr/>
              <a:t>14</a:t>
            </a:fld>
            <a:endParaRPr lang="en-US" dirty="0"/>
          </a:p>
        </p:txBody>
      </p:sp>
      <p:sp>
        <p:nvSpPr>
          <p:cNvPr id="121" name="Title 120">
            <a:extLst>
              <a:ext uri="{FF2B5EF4-FFF2-40B4-BE49-F238E27FC236}">
                <a16:creationId xmlns:a16="http://schemas.microsoft.com/office/drawing/2014/main" id="{E46BBE86-170A-4CEC-A6D9-05D9FED3EE17}"/>
              </a:ext>
            </a:extLst>
          </p:cNvPr>
          <p:cNvSpPr>
            <a:spLocks noGrp="1"/>
          </p:cNvSpPr>
          <p:nvPr>
            <p:ph type="title"/>
          </p:nvPr>
        </p:nvSpPr>
        <p:spPr>
          <a:xfrm>
            <a:off x="492917" y="365125"/>
            <a:ext cx="11221755" cy="1143645"/>
          </a:xfrm>
        </p:spPr>
        <p:txBody>
          <a:bodyPr/>
          <a:lstStyle/>
          <a:p>
            <a:r>
              <a:rPr lang="en-US" dirty="0"/>
              <a:t>The full team </a:t>
            </a:r>
            <a:r>
              <a:rPr lang="en-US" dirty="0">
                <a:sym typeface="Wingdings" panose="05000000000000000000" pitchFamily="2" charset="2"/>
              </a:rPr>
              <a:t> </a:t>
            </a:r>
            <a:endParaRPr lang="en-US" dirty="0"/>
          </a:p>
        </p:txBody>
      </p:sp>
      <p:sp>
        <p:nvSpPr>
          <p:cNvPr id="4" name="Text Placeholder 44">
            <a:extLst>
              <a:ext uri="{FF2B5EF4-FFF2-40B4-BE49-F238E27FC236}">
                <a16:creationId xmlns:a16="http://schemas.microsoft.com/office/drawing/2014/main" id="{B1708BB6-A850-5D01-DB81-642C52283142}"/>
              </a:ext>
            </a:extLst>
          </p:cNvPr>
          <p:cNvSpPr txBox="1">
            <a:spLocks/>
          </p:cNvSpPr>
          <p:nvPr/>
        </p:nvSpPr>
        <p:spPr>
          <a:xfrm>
            <a:off x="6797503" y="3608302"/>
            <a:ext cx="2103120" cy="274320"/>
          </a:xfrm>
          <a:prstGeom prst="rect">
            <a:avLst/>
          </a:prstGeom>
        </p:spPr>
        <p:txBody>
          <a:bodyPr vert="horz" lIns="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b="0" kern="1200">
                <a:solidFill>
                  <a:schemeClr val="bg2">
                    <a:lumMod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accent4"/>
                </a:solidFill>
                <a:latin typeface="Avenir Book" panose="02000503020000020003"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accent4"/>
                </a:solidFill>
                <a:latin typeface="Avenir Book" panose="02000503020000020003"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100" kern="1200">
                <a:solidFill>
                  <a:schemeClr val="accent4"/>
                </a:solidFill>
                <a:latin typeface="Avenir Book" panose="02000503020000020003"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100" kern="1200">
                <a:solidFill>
                  <a:schemeClr val="accent4"/>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Secretary / Events </a:t>
            </a:r>
          </a:p>
        </p:txBody>
      </p:sp>
      <p:sp>
        <p:nvSpPr>
          <p:cNvPr id="6" name="Text Placeholder 40">
            <a:extLst>
              <a:ext uri="{FF2B5EF4-FFF2-40B4-BE49-F238E27FC236}">
                <a16:creationId xmlns:a16="http://schemas.microsoft.com/office/drawing/2014/main" id="{345EA676-9B4B-E88B-2D36-790806F48F46}"/>
              </a:ext>
            </a:extLst>
          </p:cNvPr>
          <p:cNvSpPr txBox="1">
            <a:spLocks/>
          </p:cNvSpPr>
          <p:nvPr/>
        </p:nvSpPr>
        <p:spPr>
          <a:xfrm>
            <a:off x="576072" y="5351284"/>
            <a:ext cx="2103120" cy="274320"/>
          </a:xfrm>
          <a:prstGeom prst="rect">
            <a:avLst/>
          </a:prstGeom>
        </p:spPr>
        <p:txBody>
          <a:bodyPr vert="horz" lIns="0" tIns="45720" rIns="91440" bIns="4572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bg2">
                    <a:lumMod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accent4"/>
                </a:solidFill>
                <a:latin typeface="Avenir Book" panose="02000503020000020003"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accent4"/>
                </a:solidFill>
                <a:latin typeface="Avenir Book" panose="02000503020000020003"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100" kern="1200">
                <a:solidFill>
                  <a:schemeClr val="accent4"/>
                </a:solidFill>
                <a:latin typeface="Avenir Book" panose="02000503020000020003"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100" kern="1200">
                <a:solidFill>
                  <a:schemeClr val="accent4"/>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Beverly Cole </a:t>
            </a:r>
          </a:p>
        </p:txBody>
      </p:sp>
      <p:sp>
        <p:nvSpPr>
          <p:cNvPr id="7" name="Text Placeholder 41">
            <a:extLst>
              <a:ext uri="{FF2B5EF4-FFF2-40B4-BE49-F238E27FC236}">
                <a16:creationId xmlns:a16="http://schemas.microsoft.com/office/drawing/2014/main" id="{E6C5E721-1016-9D9C-CB5F-F7D943FD6857}"/>
              </a:ext>
            </a:extLst>
          </p:cNvPr>
          <p:cNvSpPr txBox="1">
            <a:spLocks/>
          </p:cNvSpPr>
          <p:nvPr/>
        </p:nvSpPr>
        <p:spPr>
          <a:xfrm>
            <a:off x="558458" y="5647111"/>
            <a:ext cx="2103120" cy="274320"/>
          </a:xfrm>
          <a:prstGeom prst="rect">
            <a:avLst/>
          </a:prstGeom>
        </p:spPr>
        <p:txBody>
          <a:bodyPr vert="horz" lIns="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b="0" kern="1200">
                <a:solidFill>
                  <a:schemeClr val="bg2">
                    <a:lumMod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accent4"/>
                </a:solidFill>
                <a:latin typeface="Avenir Book" panose="02000503020000020003"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accent4"/>
                </a:solidFill>
                <a:latin typeface="Avenir Book" panose="02000503020000020003"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100" kern="1200">
                <a:solidFill>
                  <a:schemeClr val="accent4"/>
                </a:solidFill>
                <a:latin typeface="Avenir Book" panose="02000503020000020003"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100" kern="1200">
                <a:solidFill>
                  <a:schemeClr val="accent4"/>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Admin Support </a:t>
            </a:r>
          </a:p>
        </p:txBody>
      </p:sp>
      <p:pic>
        <p:nvPicPr>
          <p:cNvPr id="13" name="Picture 12">
            <a:extLst>
              <a:ext uri="{FF2B5EF4-FFF2-40B4-BE49-F238E27FC236}">
                <a16:creationId xmlns:a16="http://schemas.microsoft.com/office/drawing/2014/main" id="{AB6D23B9-9DF3-6D7D-CF86-511B38603CEA}"/>
              </a:ext>
            </a:extLst>
          </p:cNvPr>
          <p:cNvPicPr>
            <a:picLocks noChangeAspect="1"/>
          </p:cNvPicPr>
          <p:nvPr/>
        </p:nvPicPr>
        <p:blipFill>
          <a:blip r:embed="rId2"/>
          <a:stretch>
            <a:fillRect/>
          </a:stretch>
        </p:blipFill>
        <p:spPr>
          <a:xfrm>
            <a:off x="2470270" y="4240968"/>
            <a:ext cx="1036410" cy="960203"/>
          </a:xfrm>
          <a:prstGeom prst="rect">
            <a:avLst/>
          </a:prstGeom>
        </p:spPr>
      </p:pic>
      <p:pic>
        <p:nvPicPr>
          <p:cNvPr id="25" name="Picture 24">
            <a:extLst>
              <a:ext uri="{FF2B5EF4-FFF2-40B4-BE49-F238E27FC236}">
                <a16:creationId xmlns:a16="http://schemas.microsoft.com/office/drawing/2014/main" id="{5EFE7CF9-FD5F-6AF7-4CA8-B3E1748F7BD0}"/>
              </a:ext>
            </a:extLst>
          </p:cNvPr>
          <p:cNvPicPr>
            <a:picLocks noChangeAspect="1"/>
          </p:cNvPicPr>
          <p:nvPr/>
        </p:nvPicPr>
        <p:blipFill>
          <a:blip r:embed="rId3"/>
          <a:stretch>
            <a:fillRect/>
          </a:stretch>
        </p:blipFill>
        <p:spPr>
          <a:xfrm>
            <a:off x="624455" y="2080384"/>
            <a:ext cx="1003177" cy="1179173"/>
          </a:xfrm>
          <a:prstGeom prst="rect">
            <a:avLst/>
          </a:prstGeom>
        </p:spPr>
      </p:pic>
      <p:pic>
        <p:nvPicPr>
          <p:cNvPr id="34" name="Picture 33">
            <a:extLst>
              <a:ext uri="{FF2B5EF4-FFF2-40B4-BE49-F238E27FC236}">
                <a16:creationId xmlns:a16="http://schemas.microsoft.com/office/drawing/2014/main" id="{1991F148-F178-DBF7-0AC7-00AF802CC131}"/>
              </a:ext>
            </a:extLst>
          </p:cNvPr>
          <p:cNvPicPr>
            <a:picLocks noChangeAspect="1"/>
          </p:cNvPicPr>
          <p:nvPr/>
        </p:nvPicPr>
        <p:blipFill>
          <a:blip r:embed="rId4"/>
          <a:stretch>
            <a:fillRect/>
          </a:stretch>
        </p:blipFill>
        <p:spPr>
          <a:xfrm>
            <a:off x="4644588" y="2162277"/>
            <a:ext cx="833069" cy="1179174"/>
          </a:xfrm>
          <a:prstGeom prst="rect">
            <a:avLst/>
          </a:prstGeom>
        </p:spPr>
      </p:pic>
      <p:pic>
        <p:nvPicPr>
          <p:cNvPr id="49" name="Picture 48">
            <a:extLst>
              <a:ext uri="{FF2B5EF4-FFF2-40B4-BE49-F238E27FC236}">
                <a16:creationId xmlns:a16="http://schemas.microsoft.com/office/drawing/2014/main" id="{58E85091-7AB0-B18D-848C-5F323D44287B}"/>
              </a:ext>
            </a:extLst>
          </p:cNvPr>
          <p:cNvPicPr>
            <a:picLocks noChangeAspect="1"/>
          </p:cNvPicPr>
          <p:nvPr/>
        </p:nvPicPr>
        <p:blipFill>
          <a:blip r:embed="rId5"/>
          <a:stretch>
            <a:fillRect/>
          </a:stretch>
        </p:blipFill>
        <p:spPr>
          <a:xfrm>
            <a:off x="2679192" y="2204538"/>
            <a:ext cx="973997" cy="1107789"/>
          </a:xfrm>
          <a:prstGeom prst="rect">
            <a:avLst/>
          </a:prstGeom>
        </p:spPr>
      </p:pic>
      <p:pic>
        <p:nvPicPr>
          <p:cNvPr id="52" name="Picture 51">
            <a:extLst>
              <a:ext uri="{FF2B5EF4-FFF2-40B4-BE49-F238E27FC236}">
                <a16:creationId xmlns:a16="http://schemas.microsoft.com/office/drawing/2014/main" id="{6F81AC03-7BF9-2C87-3B39-26BF0CA45850}"/>
              </a:ext>
            </a:extLst>
          </p:cNvPr>
          <p:cNvPicPr>
            <a:picLocks noChangeAspect="1"/>
          </p:cNvPicPr>
          <p:nvPr/>
        </p:nvPicPr>
        <p:blipFill>
          <a:blip r:embed="rId6"/>
          <a:stretch>
            <a:fillRect/>
          </a:stretch>
        </p:blipFill>
        <p:spPr>
          <a:xfrm>
            <a:off x="6405778" y="4221061"/>
            <a:ext cx="1071462" cy="1097281"/>
          </a:xfrm>
          <a:prstGeom prst="rect">
            <a:avLst/>
          </a:prstGeom>
        </p:spPr>
      </p:pic>
      <p:pic>
        <p:nvPicPr>
          <p:cNvPr id="64" name="Picture 63">
            <a:extLst>
              <a:ext uri="{FF2B5EF4-FFF2-40B4-BE49-F238E27FC236}">
                <a16:creationId xmlns:a16="http://schemas.microsoft.com/office/drawing/2014/main" id="{558A7A15-6266-928F-8B3D-675FDB2993D1}"/>
              </a:ext>
            </a:extLst>
          </p:cNvPr>
          <p:cNvPicPr>
            <a:picLocks noChangeAspect="1"/>
          </p:cNvPicPr>
          <p:nvPr/>
        </p:nvPicPr>
        <p:blipFill>
          <a:blip r:embed="rId7"/>
          <a:stretch>
            <a:fillRect/>
          </a:stretch>
        </p:blipFill>
        <p:spPr>
          <a:xfrm>
            <a:off x="6763879" y="2155039"/>
            <a:ext cx="1001263" cy="1179173"/>
          </a:xfrm>
          <a:prstGeom prst="rect">
            <a:avLst/>
          </a:prstGeom>
        </p:spPr>
      </p:pic>
      <p:pic>
        <p:nvPicPr>
          <p:cNvPr id="66" name="Picture 65">
            <a:extLst>
              <a:ext uri="{FF2B5EF4-FFF2-40B4-BE49-F238E27FC236}">
                <a16:creationId xmlns:a16="http://schemas.microsoft.com/office/drawing/2014/main" id="{25E39656-B2A0-AA4D-9BFD-5C8CE53FB25C}"/>
              </a:ext>
            </a:extLst>
          </p:cNvPr>
          <p:cNvPicPr>
            <a:picLocks noChangeAspect="1"/>
          </p:cNvPicPr>
          <p:nvPr/>
        </p:nvPicPr>
        <p:blipFill>
          <a:blip r:embed="rId8"/>
          <a:stretch>
            <a:fillRect/>
          </a:stretch>
        </p:blipFill>
        <p:spPr>
          <a:xfrm>
            <a:off x="624057" y="4229612"/>
            <a:ext cx="1019936" cy="1026232"/>
          </a:xfrm>
          <a:prstGeom prst="rect">
            <a:avLst/>
          </a:prstGeom>
        </p:spPr>
      </p:pic>
      <p:pic>
        <p:nvPicPr>
          <p:cNvPr id="68" name="Picture 67">
            <a:extLst>
              <a:ext uri="{FF2B5EF4-FFF2-40B4-BE49-F238E27FC236}">
                <a16:creationId xmlns:a16="http://schemas.microsoft.com/office/drawing/2014/main" id="{37B4BBD7-D1B0-59DB-C396-C06585EB819E}"/>
              </a:ext>
            </a:extLst>
          </p:cNvPr>
          <p:cNvPicPr>
            <a:picLocks noChangeAspect="1"/>
          </p:cNvPicPr>
          <p:nvPr/>
        </p:nvPicPr>
        <p:blipFill>
          <a:blip r:embed="rId9"/>
          <a:stretch>
            <a:fillRect/>
          </a:stretch>
        </p:blipFill>
        <p:spPr>
          <a:xfrm>
            <a:off x="10130796" y="4210752"/>
            <a:ext cx="1082134" cy="1158340"/>
          </a:xfrm>
          <a:prstGeom prst="rect">
            <a:avLst/>
          </a:prstGeom>
        </p:spPr>
      </p:pic>
      <p:sp>
        <p:nvSpPr>
          <p:cNvPr id="70" name="TextBox 69">
            <a:extLst>
              <a:ext uri="{FF2B5EF4-FFF2-40B4-BE49-F238E27FC236}">
                <a16:creationId xmlns:a16="http://schemas.microsoft.com/office/drawing/2014/main" id="{3EC29296-F41B-91A4-C33A-215DC17D6968}"/>
              </a:ext>
            </a:extLst>
          </p:cNvPr>
          <p:cNvSpPr txBox="1"/>
          <p:nvPr/>
        </p:nvSpPr>
        <p:spPr>
          <a:xfrm>
            <a:off x="10096630" y="5567081"/>
            <a:ext cx="1440698" cy="307777"/>
          </a:xfrm>
          <a:prstGeom prst="rect">
            <a:avLst/>
          </a:prstGeom>
          <a:noFill/>
        </p:spPr>
        <p:txBody>
          <a:bodyPr wrap="square">
            <a:spAutoFit/>
          </a:bodyPr>
          <a:lstStyle/>
          <a:p>
            <a:r>
              <a:rPr lang="en-AU" sz="1400" b="1" dirty="0">
                <a:solidFill>
                  <a:schemeClr val="bg2">
                    <a:lumMod val="75000"/>
                  </a:schemeClr>
                </a:solidFill>
              </a:rPr>
              <a:t>Ross Cutrupi</a:t>
            </a:r>
          </a:p>
        </p:txBody>
      </p:sp>
      <p:sp>
        <p:nvSpPr>
          <p:cNvPr id="72" name="Picture Placeholder 71">
            <a:extLst>
              <a:ext uri="{FF2B5EF4-FFF2-40B4-BE49-F238E27FC236}">
                <a16:creationId xmlns:a16="http://schemas.microsoft.com/office/drawing/2014/main" id="{1DAE10D5-157E-5F1E-4111-7D564FD02E4C}"/>
              </a:ext>
            </a:extLst>
          </p:cNvPr>
          <p:cNvSpPr>
            <a:spLocks noGrp="1"/>
          </p:cNvSpPr>
          <p:nvPr>
            <p:ph type="pic" sz="quarter" idx="25"/>
          </p:nvPr>
        </p:nvSpPr>
        <p:spPr/>
        <p:txBody>
          <a:bodyPr/>
          <a:lstStyle/>
          <a:p>
            <a:endParaRPr lang="en-AU"/>
          </a:p>
        </p:txBody>
      </p:sp>
      <p:pic>
        <p:nvPicPr>
          <p:cNvPr id="74" name="Picture 73">
            <a:extLst>
              <a:ext uri="{FF2B5EF4-FFF2-40B4-BE49-F238E27FC236}">
                <a16:creationId xmlns:a16="http://schemas.microsoft.com/office/drawing/2014/main" id="{4C112235-63C6-E137-C818-52BB1085FF74}"/>
              </a:ext>
            </a:extLst>
          </p:cNvPr>
          <p:cNvPicPr>
            <a:picLocks noChangeAspect="1"/>
          </p:cNvPicPr>
          <p:nvPr/>
        </p:nvPicPr>
        <p:blipFill>
          <a:blip r:embed="rId10"/>
          <a:stretch>
            <a:fillRect/>
          </a:stretch>
        </p:blipFill>
        <p:spPr>
          <a:xfrm>
            <a:off x="8704082" y="2204537"/>
            <a:ext cx="1208376" cy="1136913"/>
          </a:xfrm>
          <a:prstGeom prst="rect">
            <a:avLst/>
          </a:prstGeom>
        </p:spPr>
      </p:pic>
      <p:pic>
        <p:nvPicPr>
          <p:cNvPr id="8" name="Picture 7">
            <a:extLst>
              <a:ext uri="{FF2B5EF4-FFF2-40B4-BE49-F238E27FC236}">
                <a16:creationId xmlns:a16="http://schemas.microsoft.com/office/drawing/2014/main" id="{9B1DEDEF-EBBB-0C6B-7FCD-01E96648CD2B}"/>
              </a:ext>
            </a:extLst>
          </p:cNvPr>
          <p:cNvPicPr>
            <a:picLocks noChangeAspect="1"/>
          </p:cNvPicPr>
          <p:nvPr/>
        </p:nvPicPr>
        <p:blipFill>
          <a:blip r:embed="rId11"/>
          <a:stretch>
            <a:fillRect/>
          </a:stretch>
        </p:blipFill>
        <p:spPr>
          <a:xfrm>
            <a:off x="4575424" y="4093257"/>
            <a:ext cx="1193172" cy="1270988"/>
          </a:xfrm>
          <a:prstGeom prst="rect">
            <a:avLst/>
          </a:prstGeom>
        </p:spPr>
      </p:pic>
      <p:sp>
        <p:nvSpPr>
          <p:cNvPr id="2" name="Text Placeholder 55">
            <a:extLst>
              <a:ext uri="{FF2B5EF4-FFF2-40B4-BE49-F238E27FC236}">
                <a16:creationId xmlns:a16="http://schemas.microsoft.com/office/drawing/2014/main" id="{1583E04E-EE06-28EA-D07F-CDF3B84FCEFE}"/>
              </a:ext>
            </a:extLst>
          </p:cNvPr>
          <p:cNvSpPr txBox="1">
            <a:spLocks/>
          </p:cNvSpPr>
          <p:nvPr/>
        </p:nvSpPr>
        <p:spPr>
          <a:xfrm>
            <a:off x="8369808" y="5305553"/>
            <a:ext cx="2103120" cy="274320"/>
          </a:xfrm>
          <a:prstGeom prst="rect">
            <a:avLst/>
          </a:prstGeom>
        </p:spPr>
        <p:txBody>
          <a:bodyPr vert="horz" lIns="0" tIns="45720" rIns="91440" bIns="4572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bg2">
                    <a:lumMod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accent4"/>
                </a:solidFill>
                <a:latin typeface="Avenir Book" panose="02000503020000020003"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accent4"/>
                </a:solidFill>
                <a:latin typeface="Avenir Book" panose="02000503020000020003"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100" kern="1200">
                <a:solidFill>
                  <a:schemeClr val="accent4"/>
                </a:solidFill>
                <a:latin typeface="Avenir Book" panose="02000503020000020003"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100" kern="1200">
                <a:solidFill>
                  <a:schemeClr val="accent4"/>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To be selected</a:t>
            </a:r>
          </a:p>
        </p:txBody>
      </p:sp>
    </p:spTree>
    <p:extLst>
      <p:ext uri="{BB962C8B-B14F-4D97-AF65-F5344CB8AC3E}">
        <p14:creationId xmlns:p14="http://schemas.microsoft.com/office/powerpoint/2010/main" val="3186221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elevisions">
            <a:extLst>
              <a:ext uri="{FF2B5EF4-FFF2-40B4-BE49-F238E27FC236}">
                <a16:creationId xmlns:a16="http://schemas.microsoft.com/office/drawing/2014/main" id="{C9B2EB9B-06F5-9D45-BA89-AAB04D228C97}"/>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0" y="0"/>
            <a:ext cx="6112812" cy="6858000"/>
          </a:xfrm>
        </p:spPr>
      </p:pic>
      <p:sp>
        <p:nvSpPr>
          <p:cNvPr id="10" name="Footer Placeholder 9">
            <a:extLst>
              <a:ext uri="{FF2B5EF4-FFF2-40B4-BE49-F238E27FC236}">
                <a16:creationId xmlns:a16="http://schemas.microsoft.com/office/drawing/2014/main" id="{68779A8C-736D-494D-9636-6DA5F1144512}"/>
              </a:ext>
            </a:extLst>
          </p:cNvPr>
          <p:cNvSpPr>
            <a:spLocks noGrp="1"/>
          </p:cNvSpPr>
          <p:nvPr>
            <p:ph type="ftr" sz="quarter" idx="19"/>
          </p:nvPr>
        </p:nvSpPr>
        <p:spPr>
          <a:xfrm>
            <a:off x="6583590" y="6356350"/>
            <a:ext cx="2704893" cy="365125"/>
          </a:xfrm>
        </p:spPr>
        <p:txBody>
          <a:bodyPr/>
          <a:lstStyle/>
          <a:p>
            <a:r>
              <a:rPr lang="en-US"/>
              <a:t>2WAY FM 3 YEAR STRATEGY  DECK</a:t>
            </a:r>
            <a:endParaRPr lang="en-US" dirty="0"/>
          </a:p>
        </p:txBody>
      </p:sp>
      <p:sp>
        <p:nvSpPr>
          <p:cNvPr id="4" name="Date Placeholder 3">
            <a:extLst>
              <a:ext uri="{FF2B5EF4-FFF2-40B4-BE49-F238E27FC236}">
                <a16:creationId xmlns:a16="http://schemas.microsoft.com/office/drawing/2014/main" id="{05ECF1AC-4C26-A64F-B818-FEEC038B49B8}"/>
              </a:ext>
            </a:extLst>
          </p:cNvPr>
          <p:cNvSpPr>
            <a:spLocks noGrp="1"/>
          </p:cNvSpPr>
          <p:nvPr>
            <p:ph type="dt" sz="half" idx="2"/>
          </p:nvPr>
        </p:nvSpPr>
        <p:spPr>
          <a:xfrm>
            <a:off x="10156371" y="6356350"/>
            <a:ext cx="1558299" cy="365125"/>
          </a:xfrm>
        </p:spPr>
        <p:txBody>
          <a:bodyPr/>
          <a:lstStyle/>
          <a:p>
            <a:r>
              <a:rPr lang="en-US" dirty="0"/>
              <a:t>SEPTEMBER  2024 </a:t>
            </a:r>
          </a:p>
        </p:txBody>
      </p:sp>
      <p:sp>
        <p:nvSpPr>
          <p:cNvPr id="11" name="Slide Number Placeholder 10">
            <a:extLst>
              <a:ext uri="{FF2B5EF4-FFF2-40B4-BE49-F238E27FC236}">
                <a16:creationId xmlns:a16="http://schemas.microsoft.com/office/drawing/2014/main" id="{D9BC73A2-6C2B-524A-AA85-AF8D7E18972A}"/>
              </a:ext>
            </a:extLst>
          </p:cNvPr>
          <p:cNvSpPr>
            <a:spLocks noGrp="1"/>
          </p:cNvSpPr>
          <p:nvPr>
            <p:ph type="sldNum" sz="quarter" idx="4"/>
          </p:nvPr>
        </p:nvSpPr>
        <p:spPr>
          <a:xfrm>
            <a:off x="492917" y="6356350"/>
            <a:ext cx="1104900" cy="365125"/>
          </a:xfrm>
        </p:spPr>
        <p:txBody>
          <a:bodyPr/>
          <a:lstStyle/>
          <a:p>
            <a:fld id="{D156BFF5-A11A-234E-A308-E7366A28581C}" type="slidenum">
              <a:rPr lang="en-US" smtClean="0"/>
              <a:pPr/>
              <a:t>15</a:t>
            </a:fld>
            <a:endParaRPr lang="en-US" dirty="0"/>
          </a:p>
        </p:txBody>
      </p:sp>
      <p:sp>
        <p:nvSpPr>
          <p:cNvPr id="2" name="Title 1">
            <a:extLst>
              <a:ext uri="{FF2B5EF4-FFF2-40B4-BE49-F238E27FC236}">
                <a16:creationId xmlns:a16="http://schemas.microsoft.com/office/drawing/2014/main" id="{42D1A202-23A3-4F3A-AA92-0172C8D2DA06}"/>
              </a:ext>
            </a:extLst>
          </p:cNvPr>
          <p:cNvSpPr>
            <a:spLocks noGrp="1"/>
          </p:cNvSpPr>
          <p:nvPr>
            <p:ph type="title"/>
          </p:nvPr>
        </p:nvSpPr>
        <p:spPr>
          <a:xfrm>
            <a:off x="6096000" y="379063"/>
            <a:ext cx="6179819" cy="1130788"/>
          </a:xfrm>
        </p:spPr>
        <p:txBody>
          <a:bodyPr>
            <a:normAutofit fontScale="90000"/>
          </a:bodyPr>
          <a:lstStyle/>
          <a:p>
            <a:r>
              <a:rPr lang="en-US" dirty="0"/>
              <a:t>Summary on a page  </a:t>
            </a:r>
          </a:p>
        </p:txBody>
      </p:sp>
      <p:pic>
        <p:nvPicPr>
          <p:cNvPr id="8" name="Picture Placeholder 8" descr="Tape player">
            <a:extLst>
              <a:ext uri="{FF2B5EF4-FFF2-40B4-BE49-F238E27FC236}">
                <a16:creationId xmlns:a16="http://schemas.microsoft.com/office/drawing/2014/main" id="{2D4E4514-5EAA-18E5-1F43-6760CB2549E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6096000" cy="6857999"/>
          </a:xfrm>
          <a:prstGeom prst="rect">
            <a:avLst/>
          </a:prstGeom>
        </p:spPr>
      </p:pic>
      <p:sp>
        <p:nvSpPr>
          <p:cNvPr id="12" name="Content Placeholder 3">
            <a:extLst>
              <a:ext uri="{FF2B5EF4-FFF2-40B4-BE49-F238E27FC236}">
                <a16:creationId xmlns:a16="http://schemas.microsoft.com/office/drawing/2014/main" id="{5FEC194F-12BD-8B83-DDF6-F41F9C0418A9}"/>
              </a:ext>
            </a:extLst>
          </p:cNvPr>
          <p:cNvSpPr txBox="1">
            <a:spLocks/>
          </p:cNvSpPr>
          <p:nvPr/>
        </p:nvSpPr>
        <p:spPr>
          <a:xfrm>
            <a:off x="6393996" y="2321916"/>
            <a:ext cx="5584644" cy="306284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buFont typeface="+mj-lt"/>
              <a:buAutoNum type="arabicPeriod"/>
            </a:pPr>
            <a:r>
              <a:rPr lang="en-US" sz="1400" b="1" dirty="0"/>
              <a:t>Purpose – </a:t>
            </a:r>
            <a:r>
              <a:rPr lang="en-US" sz="1400" dirty="0"/>
              <a:t>double our finances and brand awareness </a:t>
            </a:r>
          </a:p>
          <a:p>
            <a:pPr marL="342900" lvl="1" indent="-342900">
              <a:buFont typeface="+mj-lt"/>
              <a:buAutoNum type="arabicPeriod"/>
            </a:pPr>
            <a:endParaRPr lang="en-US" sz="1400" dirty="0">
              <a:solidFill>
                <a:schemeClr val="bg2">
                  <a:lumMod val="75000"/>
                </a:schemeClr>
              </a:solidFill>
            </a:endParaRPr>
          </a:p>
          <a:p>
            <a:pPr marL="342900" lvl="1" indent="-342900">
              <a:buFont typeface="+mj-lt"/>
              <a:buAutoNum type="arabicPeriod"/>
            </a:pPr>
            <a:r>
              <a:rPr lang="en-US" sz="1400" b="1" dirty="0"/>
              <a:t>People-</a:t>
            </a:r>
            <a:r>
              <a:rPr lang="en-US" sz="1400" dirty="0"/>
              <a:t> represent our presenters and increase our community engagement, whilst increasing our audience by 20% . Establish vibrant engagement with presenters. </a:t>
            </a:r>
          </a:p>
          <a:p>
            <a:pPr marL="342900" lvl="1" indent="-342900">
              <a:buFont typeface="+mj-lt"/>
              <a:buAutoNum type="arabicPeriod"/>
            </a:pPr>
            <a:endParaRPr lang="en-US" sz="1400" dirty="0">
              <a:solidFill>
                <a:schemeClr val="bg2">
                  <a:lumMod val="75000"/>
                </a:schemeClr>
              </a:solidFill>
            </a:endParaRPr>
          </a:p>
          <a:p>
            <a:pPr marL="342900" lvl="1" indent="-342900">
              <a:buFont typeface="+mj-lt"/>
              <a:buAutoNum type="arabicPeriod"/>
            </a:pPr>
            <a:r>
              <a:rPr lang="en-US" sz="1400" b="1" dirty="0"/>
              <a:t>Program</a:t>
            </a:r>
            <a:r>
              <a:rPr lang="en-US" sz="1400" dirty="0"/>
              <a:t> – Improve our broadcasting resilience supported by a rigid maintenance  schedule, repair, replace, overhaul what’s needed. </a:t>
            </a:r>
          </a:p>
          <a:p>
            <a:pPr marL="342900" lvl="1" indent="-342900">
              <a:buFont typeface="+mj-lt"/>
              <a:buAutoNum type="arabicPeriod"/>
            </a:pPr>
            <a:endParaRPr lang="en-US" sz="1400" dirty="0"/>
          </a:p>
          <a:p>
            <a:pPr marL="342900" lvl="1" indent="-342900">
              <a:buFont typeface="+mj-lt"/>
              <a:buAutoNum type="arabicPeriod"/>
            </a:pPr>
            <a:r>
              <a:rPr lang="en-US" sz="1400" b="1" dirty="0"/>
              <a:t>Process</a:t>
            </a:r>
            <a:r>
              <a:rPr lang="en-US" sz="1400" dirty="0"/>
              <a:t> – Develop and implement KPIs, Procedures, Brand Guideline </a:t>
            </a:r>
          </a:p>
          <a:p>
            <a:pPr marL="342900" lvl="1" indent="-342900">
              <a:buFont typeface="+mj-lt"/>
              <a:buAutoNum type="arabicPeriod"/>
            </a:pPr>
            <a:endParaRPr lang="en-US" sz="1400" dirty="0"/>
          </a:p>
          <a:p>
            <a:pPr marL="342900" lvl="1" indent="-342900">
              <a:buFont typeface="+mj-lt"/>
              <a:buAutoNum type="arabicPeriod"/>
            </a:pPr>
            <a:r>
              <a:rPr lang="en-US" sz="1400" b="1" dirty="0"/>
              <a:t>Promotion </a:t>
            </a:r>
            <a:r>
              <a:rPr lang="en-US" sz="1400" dirty="0"/>
              <a:t>– Develop our OB capabilities, engage in an events calendar and produce relevant merchandise material and fundraising events </a:t>
            </a:r>
          </a:p>
        </p:txBody>
      </p:sp>
      <p:sp>
        <p:nvSpPr>
          <p:cNvPr id="14" name="Text Placeholder 13">
            <a:extLst>
              <a:ext uri="{FF2B5EF4-FFF2-40B4-BE49-F238E27FC236}">
                <a16:creationId xmlns:a16="http://schemas.microsoft.com/office/drawing/2014/main" id="{5304A36A-7C6C-D1B7-0BFA-14B48EA1CB50}"/>
              </a:ext>
            </a:extLst>
          </p:cNvPr>
          <p:cNvSpPr>
            <a:spLocks noGrp="1"/>
          </p:cNvSpPr>
          <p:nvPr>
            <p:ph type="body" idx="1"/>
          </p:nvPr>
        </p:nvSpPr>
        <p:spPr>
          <a:xfrm>
            <a:off x="6112812" y="1256862"/>
            <a:ext cx="5108943" cy="914958"/>
          </a:xfrm>
        </p:spPr>
        <p:txBody>
          <a:bodyPr/>
          <a:lstStyle/>
          <a:p>
            <a:r>
              <a:rPr lang="en-AU" dirty="0"/>
              <a:t>Over the next 3 years our key themes and objectives will be </a:t>
            </a:r>
          </a:p>
        </p:txBody>
      </p:sp>
    </p:spTree>
    <p:extLst>
      <p:ext uri="{BB962C8B-B14F-4D97-AF65-F5344CB8AC3E}">
        <p14:creationId xmlns:p14="http://schemas.microsoft.com/office/powerpoint/2010/main" val="445070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4" name="Picture Placeholder 6" descr="Camera">
            <a:extLst>
              <a:ext uri="{FF2B5EF4-FFF2-40B4-BE49-F238E27FC236}">
                <a16:creationId xmlns:a16="http://schemas.microsoft.com/office/drawing/2014/main" id="{D7AC3234-71CD-4DF7-A5CC-8C03DF4768C6}"/>
              </a:ext>
            </a:extLst>
          </p:cNvPr>
          <p:cNvPicPr>
            <a:picLocks noGrp="1" noChangeAspect="1"/>
          </p:cNvPicPr>
          <p:nvPr>
            <p:ph type="pic" sz="quarter" idx="11"/>
          </p:nvPr>
        </p:nvPicPr>
        <p:blipFill rotWithShape="1">
          <a:blip r:embed="rId2" cstate="screen">
            <a:extLst>
              <a:ext uri="{28A0092B-C50C-407E-A947-70E740481C1C}">
                <a14:useLocalDpi xmlns:a14="http://schemas.microsoft.com/office/drawing/2010/main"/>
              </a:ext>
            </a:extLst>
          </a:blip>
          <a:srcRect l="-18467" r="-1"/>
          <a:stretch/>
        </p:blipFill>
        <p:spPr>
          <a:xfrm>
            <a:off x="0" y="0"/>
            <a:ext cx="12192000" cy="6858000"/>
          </a:xfrm>
          <a:ln>
            <a:noFill/>
          </a:ln>
        </p:spPr>
      </p:pic>
      <p:sp>
        <p:nvSpPr>
          <p:cNvPr id="3" name="Content Placeholder 2">
            <a:extLst>
              <a:ext uri="{FF2B5EF4-FFF2-40B4-BE49-F238E27FC236}">
                <a16:creationId xmlns:a16="http://schemas.microsoft.com/office/drawing/2014/main" id="{BABC2CE0-8806-4B2A-A10A-32984D317434}"/>
              </a:ext>
            </a:extLst>
          </p:cNvPr>
          <p:cNvSpPr>
            <a:spLocks noGrp="1"/>
          </p:cNvSpPr>
          <p:nvPr>
            <p:ph type="subTitle" idx="1"/>
          </p:nvPr>
        </p:nvSpPr>
        <p:spPr/>
        <p:txBody>
          <a:bodyPr>
            <a:noAutofit/>
          </a:bodyPr>
          <a:lstStyle/>
          <a:p>
            <a:pPr marL="0" indent="0">
              <a:buNone/>
            </a:pPr>
            <a:r>
              <a:rPr lang="en-US" sz="1600" dirty="0"/>
              <a:t>LIVE and LOCAL, </a:t>
            </a:r>
          </a:p>
          <a:p>
            <a:pPr marL="0" indent="0">
              <a:buNone/>
            </a:pPr>
            <a:r>
              <a:rPr lang="en-US" sz="1600" dirty="0"/>
              <a:t>All Day,  Every Day </a:t>
            </a:r>
          </a:p>
        </p:txBody>
      </p:sp>
      <p:sp>
        <p:nvSpPr>
          <p:cNvPr id="2" name="Title 1">
            <a:extLst>
              <a:ext uri="{FF2B5EF4-FFF2-40B4-BE49-F238E27FC236}">
                <a16:creationId xmlns:a16="http://schemas.microsoft.com/office/drawing/2014/main" id="{69FAE308-3076-43DB-B834-DA0B0AE19AF9}"/>
              </a:ext>
            </a:extLst>
          </p:cNvPr>
          <p:cNvSpPr>
            <a:spLocks noGrp="1"/>
          </p:cNvSpPr>
          <p:nvPr>
            <p:ph type="ctrTitle"/>
          </p:nvPr>
        </p:nvSpPr>
        <p:spPr/>
        <p:txBody>
          <a:bodyPr/>
          <a:lstStyle/>
          <a:p>
            <a:r>
              <a:rPr lang="en-US" dirty="0"/>
              <a:t>Thank You</a:t>
            </a:r>
          </a:p>
        </p:txBody>
      </p:sp>
      <p:sp>
        <p:nvSpPr>
          <p:cNvPr id="4" name="Date Placeholder 3">
            <a:extLst>
              <a:ext uri="{FF2B5EF4-FFF2-40B4-BE49-F238E27FC236}">
                <a16:creationId xmlns:a16="http://schemas.microsoft.com/office/drawing/2014/main" id="{992FD9C4-1B5F-434F-BC2C-71B29CA6F4C0}"/>
              </a:ext>
            </a:extLst>
          </p:cNvPr>
          <p:cNvSpPr>
            <a:spLocks noGrp="1"/>
          </p:cNvSpPr>
          <p:nvPr>
            <p:ph type="dt" sz="half" idx="23"/>
          </p:nvPr>
        </p:nvSpPr>
        <p:spPr>
          <a:xfrm>
            <a:off x="10123714" y="6356350"/>
            <a:ext cx="1590958" cy="365125"/>
          </a:xfrm>
        </p:spPr>
        <p:txBody>
          <a:bodyPr/>
          <a:lstStyle/>
          <a:p>
            <a:r>
              <a:rPr lang="en-US" dirty="0"/>
              <a:t>SEPTEMBER 2024 </a:t>
            </a:r>
          </a:p>
        </p:txBody>
      </p:sp>
      <p:sp>
        <p:nvSpPr>
          <p:cNvPr id="5" name="Footer Placeholder 4">
            <a:extLst>
              <a:ext uri="{FF2B5EF4-FFF2-40B4-BE49-F238E27FC236}">
                <a16:creationId xmlns:a16="http://schemas.microsoft.com/office/drawing/2014/main" id="{E1C14842-E1BC-B64C-88A6-BBAB2C266346}"/>
              </a:ext>
            </a:extLst>
          </p:cNvPr>
          <p:cNvSpPr>
            <a:spLocks noGrp="1"/>
          </p:cNvSpPr>
          <p:nvPr>
            <p:ph type="ftr" sz="quarter" idx="21"/>
          </p:nvPr>
        </p:nvSpPr>
        <p:spPr/>
        <p:txBody>
          <a:bodyPr/>
          <a:lstStyle/>
          <a:p>
            <a:r>
              <a:rPr lang="en-US"/>
              <a:t>2WAY FM 3 YEAR STRATEGY  DECK</a:t>
            </a:r>
            <a:endParaRPr lang="en-US" dirty="0"/>
          </a:p>
        </p:txBody>
      </p:sp>
      <p:sp>
        <p:nvSpPr>
          <p:cNvPr id="6" name="Slide Number Placeholder 5">
            <a:extLst>
              <a:ext uri="{FF2B5EF4-FFF2-40B4-BE49-F238E27FC236}">
                <a16:creationId xmlns:a16="http://schemas.microsoft.com/office/drawing/2014/main" id="{69B40DF4-17F8-5844-A238-FA564A73F14F}"/>
              </a:ext>
            </a:extLst>
          </p:cNvPr>
          <p:cNvSpPr>
            <a:spLocks noGrp="1"/>
          </p:cNvSpPr>
          <p:nvPr>
            <p:ph type="sldNum" sz="quarter" idx="24"/>
          </p:nvPr>
        </p:nvSpPr>
        <p:spPr/>
        <p:txBody>
          <a:bodyPr/>
          <a:lstStyle/>
          <a:p>
            <a:fld id="{D156BFF5-A11A-234E-A308-E7366A28581C}" type="slidenum">
              <a:rPr lang="en-US" smtClean="0"/>
              <a:pPr/>
              <a:t>16</a:t>
            </a:fld>
            <a:endParaRPr lang="en-US" dirty="0"/>
          </a:p>
        </p:txBody>
      </p:sp>
      <p:pic>
        <p:nvPicPr>
          <p:cNvPr id="9" name="Picture 8">
            <a:extLst>
              <a:ext uri="{FF2B5EF4-FFF2-40B4-BE49-F238E27FC236}">
                <a16:creationId xmlns:a16="http://schemas.microsoft.com/office/drawing/2014/main" id="{10E982CB-C072-EA30-3561-82F9AD82660C}"/>
              </a:ext>
            </a:extLst>
          </p:cNvPr>
          <p:cNvPicPr>
            <a:picLocks noChangeAspect="1"/>
          </p:cNvPicPr>
          <p:nvPr/>
        </p:nvPicPr>
        <p:blipFill>
          <a:blip r:embed="rId3"/>
          <a:stretch>
            <a:fillRect/>
          </a:stretch>
        </p:blipFill>
        <p:spPr>
          <a:xfrm>
            <a:off x="0" y="-11716"/>
            <a:ext cx="3794001" cy="3315478"/>
          </a:xfrm>
          <a:prstGeom prst="rect">
            <a:avLst/>
          </a:prstGeom>
        </p:spPr>
      </p:pic>
    </p:spTree>
    <p:extLst>
      <p:ext uri="{BB962C8B-B14F-4D97-AF65-F5344CB8AC3E}">
        <p14:creationId xmlns:p14="http://schemas.microsoft.com/office/powerpoint/2010/main" val="3103683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Tape player">
            <a:extLst>
              <a:ext uri="{FF2B5EF4-FFF2-40B4-BE49-F238E27FC236}">
                <a16:creationId xmlns:a16="http://schemas.microsoft.com/office/drawing/2014/main" id="{231850BC-B29B-B144-B995-C7A9206729DC}"/>
              </a:ext>
            </a:extLst>
          </p:cNvPr>
          <p:cNvPicPr>
            <a:picLocks noGrp="1" noChangeAspect="1"/>
          </p:cNvPicPr>
          <p:nvPr>
            <p:ph type="pic" sz="quarter" idx="12"/>
          </p:nvPr>
        </p:nvPicPr>
        <p:blipFill rotWithShape="1">
          <a:blip r:embed="rId2" cstate="screen">
            <a:extLst>
              <a:ext uri="{28A0092B-C50C-407E-A947-70E740481C1C}">
                <a14:useLocalDpi xmlns:a14="http://schemas.microsoft.com/office/drawing/2010/main"/>
              </a:ext>
            </a:extLst>
          </a:blip>
          <a:srcRect/>
          <a:stretch/>
        </p:blipFill>
        <p:spPr>
          <a:xfrm>
            <a:off x="0" y="0"/>
            <a:ext cx="6096000" cy="6857999"/>
          </a:xfrm>
        </p:spPr>
      </p:pic>
      <p:sp>
        <p:nvSpPr>
          <p:cNvPr id="5" name="Text Placeholder 4">
            <a:extLst>
              <a:ext uri="{FF2B5EF4-FFF2-40B4-BE49-F238E27FC236}">
                <a16:creationId xmlns:a16="http://schemas.microsoft.com/office/drawing/2014/main" id="{411114EC-0AAC-C646-B6C4-ED27B2830A3C}"/>
              </a:ext>
            </a:extLst>
          </p:cNvPr>
          <p:cNvSpPr>
            <a:spLocks noGrp="1"/>
          </p:cNvSpPr>
          <p:nvPr>
            <p:ph type="body" sz="quarter" idx="11"/>
          </p:nvPr>
        </p:nvSpPr>
        <p:spPr>
          <a:xfrm>
            <a:off x="2162846" y="2550997"/>
            <a:ext cx="4669707" cy="4259377"/>
          </a:xfrm>
        </p:spPr>
        <p:txBody>
          <a:bodyPr/>
          <a:lstStyle/>
          <a:p>
            <a:r>
              <a:rPr lang="en-US" dirty="0"/>
              <a:t>A</a:t>
            </a:r>
          </a:p>
        </p:txBody>
      </p:sp>
      <p:sp>
        <p:nvSpPr>
          <p:cNvPr id="4" name="Footer Placeholder 3">
            <a:extLst>
              <a:ext uri="{FF2B5EF4-FFF2-40B4-BE49-F238E27FC236}">
                <a16:creationId xmlns:a16="http://schemas.microsoft.com/office/drawing/2014/main" id="{872D2E5E-05EC-CF4C-B208-882424BB7801}"/>
              </a:ext>
            </a:extLst>
          </p:cNvPr>
          <p:cNvSpPr>
            <a:spLocks noGrp="1"/>
          </p:cNvSpPr>
          <p:nvPr>
            <p:ph type="ftr" sz="quarter" idx="14"/>
          </p:nvPr>
        </p:nvSpPr>
        <p:spPr>
          <a:xfrm>
            <a:off x="6588916" y="6356350"/>
            <a:ext cx="3281511" cy="365125"/>
          </a:xfrm>
        </p:spPr>
        <p:txBody>
          <a:bodyPr/>
          <a:lstStyle/>
          <a:p>
            <a:r>
              <a:rPr lang="en-US"/>
              <a:t>2WAY FM 3 YEAR STRATEGY  DECK</a:t>
            </a:r>
            <a:endParaRPr lang="en-US" dirty="0"/>
          </a:p>
        </p:txBody>
      </p:sp>
      <p:sp>
        <p:nvSpPr>
          <p:cNvPr id="6" name="Date Placeholder 5">
            <a:extLst>
              <a:ext uri="{FF2B5EF4-FFF2-40B4-BE49-F238E27FC236}">
                <a16:creationId xmlns:a16="http://schemas.microsoft.com/office/drawing/2014/main" id="{BF14049F-DE80-0744-A475-F09C1D6F42D5}"/>
              </a:ext>
            </a:extLst>
          </p:cNvPr>
          <p:cNvSpPr>
            <a:spLocks noGrp="1"/>
          </p:cNvSpPr>
          <p:nvPr>
            <p:ph type="dt" sz="half" idx="2"/>
          </p:nvPr>
        </p:nvSpPr>
        <p:spPr>
          <a:xfrm>
            <a:off x="10346788" y="6356350"/>
            <a:ext cx="1367884" cy="365125"/>
          </a:xfrm>
        </p:spPr>
        <p:txBody>
          <a:bodyPr/>
          <a:lstStyle/>
          <a:p>
            <a:r>
              <a:rPr lang="en-US"/>
              <a:t>JUNE 2024 </a:t>
            </a:r>
            <a:endParaRPr lang="en-US" dirty="0"/>
          </a:p>
        </p:txBody>
      </p:sp>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a:xfrm>
            <a:off x="6588917" y="944457"/>
            <a:ext cx="5125755" cy="1130788"/>
          </a:xfrm>
        </p:spPr>
        <p:txBody>
          <a:bodyPr/>
          <a:lstStyle/>
          <a:p>
            <a:r>
              <a:rPr lang="en-US" dirty="0"/>
              <a:t>Mission </a:t>
            </a:r>
          </a:p>
        </p:txBody>
      </p:sp>
      <p:sp>
        <p:nvSpPr>
          <p:cNvPr id="8" name="Text Placeholder 7">
            <a:extLst>
              <a:ext uri="{FF2B5EF4-FFF2-40B4-BE49-F238E27FC236}">
                <a16:creationId xmlns:a16="http://schemas.microsoft.com/office/drawing/2014/main" id="{1D26EC8C-E0A5-6E4F-BF89-42419A5F72BA}"/>
              </a:ext>
            </a:extLst>
          </p:cNvPr>
          <p:cNvSpPr>
            <a:spLocks noGrp="1"/>
          </p:cNvSpPr>
          <p:nvPr>
            <p:ph type="body" idx="1"/>
          </p:nvPr>
        </p:nvSpPr>
        <p:spPr>
          <a:xfrm>
            <a:off x="6588916" y="2550997"/>
            <a:ext cx="4983480" cy="2251870"/>
          </a:xfrm>
        </p:spPr>
        <p:txBody>
          <a:bodyPr/>
          <a:lstStyle/>
          <a:p>
            <a:r>
              <a:rPr lang="en-US" dirty="0"/>
              <a:t>At 2WAY FM  we empower our presenters  to foster a genuine connection with the local community through their programs aimed at being informative and entertaining and delivering something that commercial stations do not cover. </a:t>
            </a:r>
          </a:p>
          <a:p>
            <a:endParaRPr lang="en-US" dirty="0"/>
          </a:p>
        </p:txBody>
      </p:sp>
      <p:sp>
        <p:nvSpPr>
          <p:cNvPr id="7" name="Slide Number Placeholder 6">
            <a:extLst>
              <a:ext uri="{FF2B5EF4-FFF2-40B4-BE49-F238E27FC236}">
                <a16:creationId xmlns:a16="http://schemas.microsoft.com/office/drawing/2014/main" id="{C16C447A-862D-0D42-861A-BB6F8AC7BA29}"/>
              </a:ext>
            </a:extLst>
          </p:cNvPr>
          <p:cNvSpPr>
            <a:spLocks noGrp="1"/>
          </p:cNvSpPr>
          <p:nvPr>
            <p:ph type="sldNum" sz="quarter" idx="4"/>
          </p:nvPr>
        </p:nvSpPr>
        <p:spPr>
          <a:xfrm>
            <a:off x="492917" y="6356350"/>
            <a:ext cx="1104900" cy="365125"/>
          </a:xfrm>
        </p:spPr>
        <p:txBody>
          <a:bodyPr lIns="91440"/>
          <a:lstStyle/>
          <a:p>
            <a:fld id="{D156BFF5-A11A-234E-A308-E7366A28581C}" type="slidenum">
              <a:rPr lang="en-US" smtClean="0"/>
              <a:pPr/>
              <a:t>2</a:t>
            </a:fld>
            <a:endParaRPr lang="en-US" dirty="0"/>
          </a:p>
        </p:txBody>
      </p:sp>
    </p:spTree>
    <p:extLst>
      <p:ext uri="{BB962C8B-B14F-4D97-AF65-F5344CB8AC3E}">
        <p14:creationId xmlns:p14="http://schemas.microsoft.com/office/powerpoint/2010/main" val="1325608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title"/>
          </p:nvPr>
        </p:nvSpPr>
        <p:spPr>
          <a:xfrm>
            <a:off x="6583590" y="178012"/>
            <a:ext cx="5131081" cy="1130788"/>
          </a:xfrm>
        </p:spPr>
        <p:txBody>
          <a:bodyPr/>
          <a:lstStyle/>
          <a:p>
            <a:r>
              <a:rPr lang="en-US" dirty="0"/>
              <a:t>Vision- Why  </a:t>
            </a:r>
          </a:p>
        </p:txBody>
      </p:sp>
      <p:pic>
        <p:nvPicPr>
          <p:cNvPr id="9" name="Picture Placeholder 8" descr="Tape">
            <a:extLst>
              <a:ext uri="{FF2B5EF4-FFF2-40B4-BE49-F238E27FC236}">
                <a16:creationId xmlns:a16="http://schemas.microsoft.com/office/drawing/2014/main" id="{5A3C17F2-8CAE-CB4B-AD91-67E2E1897A51}"/>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a:xfrm>
            <a:off x="0" y="-1"/>
            <a:ext cx="6090674" cy="5178129"/>
          </a:xfrm>
        </p:spPr>
      </p:pic>
      <p:sp>
        <p:nvSpPr>
          <p:cNvPr id="19" name="Text Placeholder 18">
            <a:extLst>
              <a:ext uri="{FF2B5EF4-FFF2-40B4-BE49-F238E27FC236}">
                <a16:creationId xmlns:a16="http://schemas.microsoft.com/office/drawing/2014/main" id="{1B01053B-AA1F-C347-B77C-A605CEFFEBA0}"/>
              </a:ext>
            </a:extLst>
          </p:cNvPr>
          <p:cNvSpPr>
            <a:spLocks noGrp="1"/>
          </p:cNvSpPr>
          <p:nvPr>
            <p:ph type="body" idx="1"/>
          </p:nvPr>
        </p:nvSpPr>
        <p:spPr>
          <a:xfrm>
            <a:off x="6583590" y="918972"/>
            <a:ext cx="4983480" cy="4670298"/>
          </a:xfrm>
        </p:spPr>
        <p:txBody>
          <a:bodyPr>
            <a:noAutofit/>
          </a:bodyPr>
          <a:lstStyle/>
          <a:p>
            <a:endParaRPr lang="en-US" dirty="0"/>
          </a:p>
          <a:p>
            <a:r>
              <a:rPr lang="en-US" sz="2800" dirty="0"/>
              <a:t>Improve the wellbeing of Hastings Valley and neighboring communities   (three valleys: Hastings, Macleay and Manning)   through our informative and entertaining programming, provided by locals for locals. </a:t>
            </a:r>
          </a:p>
          <a:p>
            <a:endParaRPr lang="en-US" sz="2800" dirty="0"/>
          </a:p>
          <a:p>
            <a:r>
              <a:rPr lang="en-US" sz="2800" i="1" dirty="0"/>
              <a:t>Be a friend of our listener. </a:t>
            </a:r>
          </a:p>
          <a:p>
            <a:endParaRPr lang="en-US" dirty="0"/>
          </a:p>
        </p:txBody>
      </p:sp>
      <p:sp>
        <p:nvSpPr>
          <p:cNvPr id="3" name="Slide Number Placeholder 2">
            <a:extLst>
              <a:ext uri="{FF2B5EF4-FFF2-40B4-BE49-F238E27FC236}">
                <a16:creationId xmlns:a16="http://schemas.microsoft.com/office/drawing/2014/main" id="{CDB1EC09-DF52-6C45-B2E8-5E6FEDE3AA84}"/>
              </a:ext>
            </a:extLst>
          </p:cNvPr>
          <p:cNvSpPr>
            <a:spLocks noGrp="1"/>
          </p:cNvSpPr>
          <p:nvPr>
            <p:ph type="sldNum" sz="quarter" idx="4"/>
          </p:nvPr>
        </p:nvSpPr>
        <p:spPr>
          <a:xfrm>
            <a:off x="492917" y="6356350"/>
            <a:ext cx="1104900" cy="365125"/>
          </a:xfrm>
        </p:spPr>
        <p:txBody>
          <a:bodyPr/>
          <a:lstStyle/>
          <a:p>
            <a:fld id="{D156BFF5-A11A-234E-A308-E7366A28581C}" type="slidenum">
              <a:rPr lang="en-US" smtClean="0"/>
              <a:pPr/>
              <a:t>3</a:t>
            </a:fld>
            <a:endParaRPr lang="en-US" dirty="0"/>
          </a:p>
        </p:txBody>
      </p:sp>
      <p:sp>
        <p:nvSpPr>
          <p:cNvPr id="5" name="Footer Placeholder 4">
            <a:extLst>
              <a:ext uri="{FF2B5EF4-FFF2-40B4-BE49-F238E27FC236}">
                <a16:creationId xmlns:a16="http://schemas.microsoft.com/office/drawing/2014/main" id="{B71341FE-CFC3-B149-B1AD-9ABF77587E8D}"/>
              </a:ext>
            </a:extLst>
          </p:cNvPr>
          <p:cNvSpPr>
            <a:spLocks noGrp="1"/>
          </p:cNvSpPr>
          <p:nvPr>
            <p:ph type="ftr" sz="quarter" idx="19"/>
          </p:nvPr>
        </p:nvSpPr>
        <p:spPr>
          <a:xfrm>
            <a:off x="3027762" y="6356350"/>
            <a:ext cx="2892978" cy="365125"/>
          </a:xfrm>
        </p:spPr>
        <p:txBody>
          <a:bodyPr/>
          <a:lstStyle/>
          <a:p>
            <a:r>
              <a:rPr lang="en-US" dirty="0"/>
              <a:t>2WAY FM 3 YEAR STRATEGY  DECK</a:t>
            </a:r>
          </a:p>
        </p:txBody>
      </p:sp>
      <p:sp>
        <p:nvSpPr>
          <p:cNvPr id="4" name="Date Placeholder 3">
            <a:extLst>
              <a:ext uri="{FF2B5EF4-FFF2-40B4-BE49-F238E27FC236}">
                <a16:creationId xmlns:a16="http://schemas.microsoft.com/office/drawing/2014/main" id="{F9BA9A01-E8D0-4F42-BE5C-87F1C18613E5}"/>
              </a:ext>
            </a:extLst>
          </p:cNvPr>
          <p:cNvSpPr>
            <a:spLocks noGrp="1"/>
          </p:cNvSpPr>
          <p:nvPr>
            <p:ph type="dt" sz="half" idx="2"/>
          </p:nvPr>
        </p:nvSpPr>
        <p:spPr>
          <a:xfrm>
            <a:off x="10346788" y="6356350"/>
            <a:ext cx="1367883" cy="365125"/>
          </a:xfrm>
        </p:spPr>
        <p:txBody>
          <a:bodyPr/>
          <a:lstStyle/>
          <a:p>
            <a:r>
              <a:rPr lang="en-US"/>
              <a:t>JUNE 2024 </a:t>
            </a:r>
            <a:endParaRPr lang="en-US" dirty="0"/>
          </a:p>
        </p:txBody>
      </p:sp>
    </p:spTree>
    <p:extLst>
      <p:ext uri="{BB962C8B-B14F-4D97-AF65-F5344CB8AC3E}">
        <p14:creationId xmlns:p14="http://schemas.microsoft.com/office/powerpoint/2010/main" val="3446797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611C93-5920-4976-AD36-1553C5FF5D70}"/>
              </a:ext>
            </a:extLst>
          </p:cNvPr>
          <p:cNvSpPr>
            <a:spLocks noGrp="1"/>
          </p:cNvSpPr>
          <p:nvPr>
            <p:ph sz="quarter" idx="26"/>
          </p:nvPr>
        </p:nvSpPr>
        <p:spPr>
          <a:xfrm>
            <a:off x="250531" y="2224840"/>
            <a:ext cx="1278419" cy="892552"/>
          </a:xfrm>
        </p:spPr>
        <p:txBody>
          <a:bodyPr>
            <a:normAutofit fontScale="40000" lnSpcReduction="20000"/>
          </a:bodyPr>
          <a:lstStyle/>
          <a:p>
            <a:r>
              <a:rPr lang="en-US" dirty="0"/>
              <a:t>Live And Local  </a:t>
            </a:r>
          </a:p>
        </p:txBody>
      </p:sp>
      <p:sp>
        <p:nvSpPr>
          <p:cNvPr id="3" name="Content Placeholder 2">
            <a:extLst>
              <a:ext uri="{FF2B5EF4-FFF2-40B4-BE49-F238E27FC236}">
                <a16:creationId xmlns:a16="http://schemas.microsoft.com/office/drawing/2014/main" id="{B2408F87-807E-44B8-8484-55FB5386FB64}"/>
              </a:ext>
            </a:extLst>
          </p:cNvPr>
          <p:cNvSpPr>
            <a:spLocks noGrp="1"/>
          </p:cNvSpPr>
          <p:nvPr>
            <p:ph sz="quarter" idx="27"/>
          </p:nvPr>
        </p:nvSpPr>
        <p:spPr>
          <a:xfrm>
            <a:off x="125730" y="3621024"/>
            <a:ext cx="1646465" cy="676656"/>
          </a:xfrm>
        </p:spPr>
        <p:txBody>
          <a:bodyPr>
            <a:normAutofit fontScale="40000" lnSpcReduction="20000"/>
          </a:bodyPr>
          <a:lstStyle/>
          <a:p>
            <a:r>
              <a:rPr lang="en-US" dirty="0"/>
              <a:t>All Day Every Day </a:t>
            </a:r>
          </a:p>
        </p:txBody>
      </p:sp>
      <p:sp>
        <p:nvSpPr>
          <p:cNvPr id="4" name="Content Placeholder 3">
            <a:extLst>
              <a:ext uri="{FF2B5EF4-FFF2-40B4-BE49-F238E27FC236}">
                <a16:creationId xmlns:a16="http://schemas.microsoft.com/office/drawing/2014/main" id="{705B8F5C-8E6D-4F54-9C87-438DC8FD31C1}"/>
              </a:ext>
            </a:extLst>
          </p:cNvPr>
          <p:cNvSpPr>
            <a:spLocks noGrp="1"/>
          </p:cNvSpPr>
          <p:nvPr>
            <p:ph sz="quarter" idx="28"/>
          </p:nvPr>
        </p:nvSpPr>
        <p:spPr>
          <a:xfrm>
            <a:off x="146076" y="5082972"/>
            <a:ext cx="1691868" cy="892552"/>
          </a:xfrm>
        </p:spPr>
        <p:txBody>
          <a:bodyPr>
            <a:normAutofit fontScale="40000" lnSpcReduction="20000"/>
          </a:bodyPr>
          <a:lstStyle/>
          <a:p>
            <a:r>
              <a:rPr lang="en-US" dirty="0"/>
              <a:t>Only on 2WAY FM </a:t>
            </a:r>
          </a:p>
        </p:txBody>
      </p:sp>
      <p:sp>
        <p:nvSpPr>
          <p:cNvPr id="5" name="Text Placeholder 4">
            <a:extLst>
              <a:ext uri="{FF2B5EF4-FFF2-40B4-BE49-F238E27FC236}">
                <a16:creationId xmlns:a16="http://schemas.microsoft.com/office/drawing/2014/main" id="{EE049516-9D68-4A8A-85C2-0762DF814E4F}"/>
              </a:ext>
            </a:extLst>
          </p:cNvPr>
          <p:cNvSpPr>
            <a:spLocks noGrp="1"/>
          </p:cNvSpPr>
          <p:nvPr>
            <p:ph type="body" sz="quarter" idx="13"/>
          </p:nvPr>
        </p:nvSpPr>
        <p:spPr>
          <a:xfrm>
            <a:off x="2359152" y="4873752"/>
            <a:ext cx="4123475" cy="3314699"/>
          </a:xfrm>
        </p:spPr>
        <p:txBody>
          <a:bodyPr/>
          <a:lstStyle/>
          <a:p>
            <a:r>
              <a:rPr lang="en-US" dirty="0"/>
              <a:t>$</a:t>
            </a:r>
          </a:p>
        </p:txBody>
      </p:sp>
      <p:sp>
        <p:nvSpPr>
          <p:cNvPr id="6" name="Content Placeholder 5">
            <a:extLst>
              <a:ext uri="{FF2B5EF4-FFF2-40B4-BE49-F238E27FC236}">
                <a16:creationId xmlns:a16="http://schemas.microsoft.com/office/drawing/2014/main" id="{B172E4B4-924E-4AE5-99D4-28252D92E9B9}"/>
              </a:ext>
            </a:extLst>
          </p:cNvPr>
          <p:cNvSpPr>
            <a:spLocks noGrp="1"/>
          </p:cNvSpPr>
          <p:nvPr>
            <p:ph sz="quarter" idx="12"/>
          </p:nvPr>
        </p:nvSpPr>
        <p:spPr>
          <a:xfrm>
            <a:off x="1837944" y="2146292"/>
            <a:ext cx="3895868" cy="1154692"/>
          </a:xfrm>
        </p:spPr>
        <p:txBody>
          <a:bodyPr>
            <a:normAutofit fontScale="85000" lnSpcReduction="10000"/>
          </a:bodyPr>
          <a:lstStyle/>
          <a:p>
            <a:r>
              <a:rPr lang="en-AU" dirty="0"/>
              <a:t>We are part of the community and exist to serve the community in providing local relevant content which entertains and informs. We will champion for our listeners to give them what they want to hear. </a:t>
            </a:r>
          </a:p>
          <a:p>
            <a:endParaRPr lang="en-US" dirty="0"/>
          </a:p>
          <a:p>
            <a:endParaRPr lang="en-ZA" dirty="0"/>
          </a:p>
        </p:txBody>
      </p:sp>
      <p:sp>
        <p:nvSpPr>
          <p:cNvPr id="7" name="Content Placeholder 6">
            <a:extLst>
              <a:ext uri="{FF2B5EF4-FFF2-40B4-BE49-F238E27FC236}">
                <a16:creationId xmlns:a16="http://schemas.microsoft.com/office/drawing/2014/main" id="{1DFEF26C-0D75-40CA-91F3-84E63FFEFEE7}"/>
              </a:ext>
            </a:extLst>
          </p:cNvPr>
          <p:cNvSpPr>
            <a:spLocks noGrp="1"/>
          </p:cNvSpPr>
          <p:nvPr>
            <p:ph sz="quarter" idx="24"/>
          </p:nvPr>
        </p:nvSpPr>
        <p:spPr>
          <a:xfrm>
            <a:off x="1837944" y="3614016"/>
            <a:ext cx="3895868" cy="888251"/>
          </a:xfrm>
        </p:spPr>
        <p:txBody>
          <a:bodyPr>
            <a:normAutofit fontScale="92500" lnSpcReduction="20000"/>
          </a:bodyPr>
          <a:lstStyle/>
          <a:p>
            <a:r>
              <a:rPr lang="en-AU" dirty="0"/>
              <a:t>We strive to have live broadcasts daily throughout most of the day and be responsive to community engagement and listen to their views </a:t>
            </a:r>
            <a:endParaRPr lang="en-ZA" dirty="0"/>
          </a:p>
          <a:p>
            <a:pPr lvl="1"/>
            <a:endParaRPr lang="en-US" dirty="0"/>
          </a:p>
        </p:txBody>
      </p:sp>
      <p:sp>
        <p:nvSpPr>
          <p:cNvPr id="8" name="Content Placeholder 7">
            <a:extLst>
              <a:ext uri="{FF2B5EF4-FFF2-40B4-BE49-F238E27FC236}">
                <a16:creationId xmlns:a16="http://schemas.microsoft.com/office/drawing/2014/main" id="{644FF372-7EB8-4813-A81D-65AA9090DD1E}"/>
              </a:ext>
            </a:extLst>
          </p:cNvPr>
          <p:cNvSpPr>
            <a:spLocks noGrp="1"/>
          </p:cNvSpPr>
          <p:nvPr>
            <p:ph sz="quarter" idx="25"/>
          </p:nvPr>
        </p:nvSpPr>
        <p:spPr>
          <a:xfrm>
            <a:off x="1837944" y="4953624"/>
            <a:ext cx="3895868" cy="1151907"/>
          </a:xfrm>
        </p:spPr>
        <p:txBody>
          <a:bodyPr>
            <a:normAutofit fontScale="92500" lnSpcReduction="10000"/>
          </a:bodyPr>
          <a:lstStyle/>
          <a:p>
            <a:r>
              <a:rPr lang="en-AU" dirty="0"/>
              <a:t>We strive to be the best in everything we do. Fairness to our presenters, open with our members, supportive of our sponsors, authentic and caring of our listeners.  </a:t>
            </a:r>
            <a:endParaRPr lang="en-ZA" dirty="0"/>
          </a:p>
        </p:txBody>
      </p:sp>
      <p:pic>
        <p:nvPicPr>
          <p:cNvPr id="17" name="Picture Placeholder 11" descr="Radio">
            <a:extLst>
              <a:ext uri="{FF2B5EF4-FFF2-40B4-BE49-F238E27FC236}">
                <a16:creationId xmlns:a16="http://schemas.microsoft.com/office/drawing/2014/main" id="{75A20B53-1A02-4330-85D3-A16EBD2ABC1E}"/>
              </a:ext>
            </a:extLst>
          </p:cNvPr>
          <p:cNvPicPr>
            <a:picLocks noGrp="1" noChangeAspect="1"/>
          </p:cNvPicPr>
          <p:nvPr>
            <p:ph type="pic" sz="quarter" idx="11"/>
          </p:nvPr>
        </p:nvPicPr>
        <p:blipFill rotWithShape="1">
          <a:blip r:embed="rId2" cstate="screen">
            <a:extLst>
              <a:ext uri="{28A0092B-C50C-407E-A947-70E740481C1C}">
                <a14:useLocalDpi xmlns:a14="http://schemas.microsoft.com/office/drawing/2010/main"/>
              </a:ext>
            </a:extLst>
          </a:blip>
          <a:srcRect/>
          <a:stretch/>
        </p:blipFill>
        <p:spPr>
          <a:xfrm>
            <a:off x="6112812" y="1728778"/>
            <a:ext cx="6079187" cy="5129222"/>
          </a:xfrm>
        </p:spPr>
      </p:pic>
      <p:sp>
        <p:nvSpPr>
          <p:cNvPr id="10" name="Footer Placeholder 9">
            <a:extLst>
              <a:ext uri="{FF2B5EF4-FFF2-40B4-BE49-F238E27FC236}">
                <a16:creationId xmlns:a16="http://schemas.microsoft.com/office/drawing/2014/main" id="{D5F2EC6F-7B91-4DEE-AB80-CFAFDF2F092B}"/>
              </a:ext>
            </a:extLst>
          </p:cNvPr>
          <p:cNvSpPr>
            <a:spLocks noGrp="1"/>
          </p:cNvSpPr>
          <p:nvPr>
            <p:ph type="ftr" sz="quarter" idx="21"/>
          </p:nvPr>
        </p:nvSpPr>
        <p:spPr>
          <a:xfrm>
            <a:off x="2621591" y="6356350"/>
            <a:ext cx="3126096" cy="365125"/>
          </a:xfrm>
        </p:spPr>
        <p:txBody>
          <a:bodyPr/>
          <a:lstStyle/>
          <a:p>
            <a:r>
              <a:rPr lang="en-US"/>
              <a:t>2WAY FM 3 YEAR STRATEGY  DECK</a:t>
            </a:r>
            <a:endParaRPr lang="en-US" dirty="0"/>
          </a:p>
        </p:txBody>
      </p:sp>
      <p:sp>
        <p:nvSpPr>
          <p:cNvPr id="11" name="Date Placeholder 10">
            <a:extLst>
              <a:ext uri="{FF2B5EF4-FFF2-40B4-BE49-F238E27FC236}">
                <a16:creationId xmlns:a16="http://schemas.microsoft.com/office/drawing/2014/main" id="{097DF952-28F1-4371-B9A5-38E74CF72132}"/>
              </a:ext>
            </a:extLst>
          </p:cNvPr>
          <p:cNvSpPr>
            <a:spLocks noGrp="1"/>
          </p:cNvSpPr>
          <p:nvPr>
            <p:ph type="dt" sz="half" idx="23"/>
          </p:nvPr>
        </p:nvSpPr>
        <p:spPr>
          <a:xfrm>
            <a:off x="10080172" y="6356350"/>
            <a:ext cx="1618912" cy="365125"/>
          </a:xfrm>
        </p:spPr>
        <p:txBody>
          <a:bodyPr/>
          <a:lstStyle/>
          <a:p>
            <a:r>
              <a:rPr lang="en-US" dirty="0"/>
              <a:t>SEPTEMBER  2024 </a:t>
            </a:r>
          </a:p>
        </p:txBody>
      </p:sp>
      <p:sp>
        <p:nvSpPr>
          <p:cNvPr id="12" name="Slide Number Placeholder 11">
            <a:extLst>
              <a:ext uri="{FF2B5EF4-FFF2-40B4-BE49-F238E27FC236}">
                <a16:creationId xmlns:a16="http://schemas.microsoft.com/office/drawing/2014/main" id="{AFD978D7-BC97-4886-A220-93B913A30E85}"/>
              </a:ext>
            </a:extLst>
          </p:cNvPr>
          <p:cNvSpPr>
            <a:spLocks noGrp="1"/>
          </p:cNvSpPr>
          <p:nvPr>
            <p:ph type="sldNum" sz="quarter" idx="4"/>
          </p:nvPr>
        </p:nvSpPr>
        <p:spPr>
          <a:xfrm>
            <a:off x="492917" y="6356350"/>
            <a:ext cx="1104900" cy="365125"/>
          </a:xfrm>
        </p:spPr>
        <p:txBody>
          <a:bodyPr/>
          <a:lstStyle/>
          <a:p>
            <a:fld id="{D156BFF5-A11A-234E-A308-E7366A28581C}" type="slidenum">
              <a:rPr lang="en-US" smtClean="0"/>
              <a:pPr/>
              <a:t>4</a:t>
            </a:fld>
            <a:endParaRPr lang="en-US" dirty="0"/>
          </a:p>
        </p:txBody>
      </p:sp>
      <p:sp>
        <p:nvSpPr>
          <p:cNvPr id="13" name="Title 12">
            <a:extLst>
              <a:ext uri="{FF2B5EF4-FFF2-40B4-BE49-F238E27FC236}">
                <a16:creationId xmlns:a16="http://schemas.microsoft.com/office/drawing/2014/main" id="{303CAE6B-8DF9-4B47-8A2E-925D8CB42872}"/>
              </a:ext>
            </a:extLst>
          </p:cNvPr>
          <p:cNvSpPr>
            <a:spLocks noGrp="1"/>
          </p:cNvSpPr>
          <p:nvPr>
            <p:ph type="title"/>
          </p:nvPr>
        </p:nvSpPr>
        <p:spPr>
          <a:xfrm>
            <a:off x="492916" y="54864"/>
            <a:ext cx="11320272" cy="1673352"/>
          </a:xfrm>
        </p:spPr>
        <p:txBody>
          <a:bodyPr/>
          <a:lstStyle/>
          <a:p>
            <a:r>
              <a:rPr lang="en-US" dirty="0"/>
              <a:t>Values – Manifesto </a:t>
            </a:r>
          </a:p>
        </p:txBody>
      </p:sp>
    </p:spTree>
    <p:extLst>
      <p:ext uri="{BB962C8B-B14F-4D97-AF65-F5344CB8AC3E}">
        <p14:creationId xmlns:p14="http://schemas.microsoft.com/office/powerpoint/2010/main" val="2288901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38A59-D689-8B40-B9C0-3584DE438D22}"/>
              </a:ext>
            </a:extLst>
          </p:cNvPr>
          <p:cNvSpPr>
            <a:spLocks noGrp="1"/>
          </p:cNvSpPr>
          <p:nvPr>
            <p:ph type="title"/>
          </p:nvPr>
        </p:nvSpPr>
        <p:spPr>
          <a:xfrm>
            <a:off x="384047" y="5614416"/>
            <a:ext cx="11430000" cy="914400"/>
          </a:xfrm>
        </p:spPr>
        <p:txBody>
          <a:bodyPr anchor="t"/>
          <a:lstStyle/>
          <a:p>
            <a:r>
              <a:rPr lang="en-US" dirty="0"/>
              <a:t>3 YEAR PLAN </a:t>
            </a:r>
          </a:p>
        </p:txBody>
      </p:sp>
      <p:pic>
        <p:nvPicPr>
          <p:cNvPr id="5" name="Picture Placeholder 4" descr="Records">
            <a:extLst>
              <a:ext uri="{FF2B5EF4-FFF2-40B4-BE49-F238E27FC236}">
                <a16:creationId xmlns:a16="http://schemas.microsoft.com/office/drawing/2014/main" id="{0A611BA3-0C1D-FA4F-BF9F-1DFB417CE15E}"/>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0" y="-1"/>
            <a:ext cx="12192000" cy="5178127"/>
          </a:xfrm>
        </p:spPr>
      </p:pic>
    </p:spTree>
    <p:extLst>
      <p:ext uri="{BB962C8B-B14F-4D97-AF65-F5344CB8AC3E}">
        <p14:creationId xmlns:p14="http://schemas.microsoft.com/office/powerpoint/2010/main" val="2031832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4175A95-FA9E-824C-BEC0-65FEFBE871EC}"/>
              </a:ext>
            </a:extLst>
          </p:cNvPr>
          <p:cNvSpPr>
            <a:spLocks noGrp="1"/>
          </p:cNvSpPr>
          <p:nvPr>
            <p:ph type="title"/>
          </p:nvPr>
        </p:nvSpPr>
        <p:spPr>
          <a:xfrm>
            <a:off x="493776" y="73042"/>
            <a:ext cx="11219688" cy="1143000"/>
          </a:xfrm>
        </p:spPr>
        <p:txBody>
          <a:bodyPr/>
          <a:lstStyle/>
          <a:p>
            <a:r>
              <a:rPr lang="en-US" dirty="0"/>
              <a:t>Swot Analysis </a:t>
            </a:r>
          </a:p>
        </p:txBody>
      </p:sp>
      <p:cxnSp>
        <p:nvCxnSpPr>
          <p:cNvPr id="9" name="Convenient - inconvenient">
            <a:extLst>
              <a:ext uri="{FF2B5EF4-FFF2-40B4-BE49-F238E27FC236}">
                <a16:creationId xmlns:a16="http://schemas.microsoft.com/office/drawing/2014/main" id="{8975E8BF-4031-524E-A301-FFAEB5091FF5}"/>
              </a:ext>
              <a:ext uri="{C183D7F6-B498-43B3-948B-1728B52AA6E4}">
                <adec:decorative xmlns:adec="http://schemas.microsoft.com/office/drawing/2017/decorative" val="1"/>
              </a:ext>
            </a:extLst>
          </p:cNvPr>
          <p:cNvCxnSpPr>
            <a:cxnSpLocks/>
          </p:cNvCxnSpPr>
          <p:nvPr/>
        </p:nvCxnSpPr>
        <p:spPr>
          <a:xfrm>
            <a:off x="6092650" y="2236024"/>
            <a:ext cx="6701" cy="3291840"/>
          </a:xfrm>
          <a:prstGeom prst="line">
            <a:avLst/>
          </a:prstGeom>
          <a:ln w="22225">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 name="Expensive - Affordable">
            <a:extLst>
              <a:ext uri="{FF2B5EF4-FFF2-40B4-BE49-F238E27FC236}">
                <a16:creationId xmlns:a16="http://schemas.microsoft.com/office/drawing/2014/main" id="{ED68580D-B532-404A-AB60-B325AEF17D51}"/>
              </a:ext>
              <a:ext uri="{C183D7F6-B498-43B3-948B-1728B52AA6E4}">
                <adec:decorative xmlns:adec="http://schemas.microsoft.com/office/drawing/2017/decorative" val="1"/>
              </a:ext>
            </a:extLst>
          </p:cNvPr>
          <p:cNvCxnSpPr>
            <a:cxnSpLocks/>
          </p:cNvCxnSpPr>
          <p:nvPr/>
        </p:nvCxnSpPr>
        <p:spPr>
          <a:xfrm flipH="1">
            <a:off x="1840523" y="3789665"/>
            <a:ext cx="8510954" cy="0"/>
          </a:xfrm>
          <a:prstGeom prst="line">
            <a:avLst/>
          </a:prstGeom>
          <a:ln w="22225">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2" name="Text Placeholder 4">
            <a:extLst>
              <a:ext uri="{FF2B5EF4-FFF2-40B4-BE49-F238E27FC236}">
                <a16:creationId xmlns:a16="http://schemas.microsoft.com/office/drawing/2014/main" id="{47802EF9-F77F-C441-9EC7-5A284FC5D95B}"/>
              </a:ext>
            </a:extLst>
          </p:cNvPr>
          <p:cNvSpPr txBox="1">
            <a:spLocks/>
          </p:cNvSpPr>
          <p:nvPr/>
        </p:nvSpPr>
        <p:spPr>
          <a:xfrm>
            <a:off x="10150691" y="3606785"/>
            <a:ext cx="1645920" cy="36576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ZA" sz="1400" b="1" dirty="0">
                <a:solidFill>
                  <a:srgbClr val="FF0000"/>
                </a:solidFill>
                <a:latin typeface="Avenir Next LT Pro" panose="020B0504020202020204" pitchFamily="34" charset="77"/>
              </a:rPr>
              <a:t>NEGATIVE</a:t>
            </a:r>
            <a:r>
              <a:rPr lang="en-ZA" sz="1400" dirty="0">
                <a:solidFill>
                  <a:srgbClr val="FF0000"/>
                </a:solidFill>
                <a:latin typeface="Avenir Next LT Pro" panose="020B0504020202020204" pitchFamily="34" charset="77"/>
              </a:rPr>
              <a:t>  </a:t>
            </a:r>
          </a:p>
        </p:txBody>
      </p:sp>
      <p:sp>
        <p:nvSpPr>
          <p:cNvPr id="26" name="Text Placeholder 4">
            <a:extLst>
              <a:ext uri="{FF2B5EF4-FFF2-40B4-BE49-F238E27FC236}">
                <a16:creationId xmlns:a16="http://schemas.microsoft.com/office/drawing/2014/main" id="{706795A2-9240-AD42-B0E1-C79364AA426E}"/>
              </a:ext>
            </a:extLst>
          </p:cNvPr>
          <p:cNvSpPr txBox="1">
            <a:spLocks/>
          </p:cNvSpPr>
          <p:nvPr/>
        </p:nvSpPr>
        <p:spPr>
          <a:xfrm>
            <a:off x="5240165" y="5768480"/>
            <a:ext cx="1645920" cy="36576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ZA" sz="1400" b="1" dirty="0">
                <a:solidFill>
                  <a:srgbClr val="FF0000"/>
                </a:solidFill>
                <a:latin typeface="Avenir Next LT Pro" panose="020B0504020202020204" pitchFamily="34" charset="77"/>
              </a:rPr>
              <a:t>EXTERNAL </a:t>
            </a:r>
          </a:p>
        </p:txBody>
      </p:sp>
      <p:sp>
        <p:nvSpPr>
          <p:cNvPr id="3" name="Slide Number Placeholder 2">
            <a:extLst>
              <a:ext uri="{FF2B5EF4-FFF2-40B4-BE49-F238E27FC236}">
                <a16:creationId xmlns:a16="http://schemas.microsoft.com/office/drawing/2014/main" id="{1E619C83-57F9-3841-85E0-FB889D05FF60}"/>
              </a:ext>
            </a:extLst>
          </p:cNvPr>
          <p:cNvSpPr>
            <a:spLocks noGrp="1"/>
          </p:cNvSpPr>
          <p:nvPr>
            <p:ph type="sldNum" sz="quarter" idx="12"/>
          </p:nvPr>
        </p:nvSpPr>
        <p:spPr/>
        <p:txBody>
          <a:bodyPr/>
          <a:lstStyle/>
          <a:p>
            <a:fld id="{D156BFF5-A11A-234E-A308-E7366A28581C}" type="slidenum">
              <a:rPr lang="en-US" smtClean="0"/>
              <a:pPr/>
              <a:t>6</a:t>
            </a:fld>
            <a:endParaRPr lang="en-US" dirty="0"/>
          </a:p>
        </p:txBody>
      </p:sp>
      <p:sp>
        <p:nvSpPr>
          <p:cNvPr id="4" name="Date Placeholder 3">
            <a:extLst>
              <a:ext uri="{FF2B5EF4-FFF2-40B4-BE49-F238E27FC236}">
                <a16:creationId xmlns:a16="http://schemas.microsoft.com/office/drawing/2014/main" id="{7CBA6339-2491-C542-820C-9732781903BF}"/>
              </a:ext>
            </a:extLst>
          </p:cNvPr>
          <p:cNvSpPr>
            <a:spLocks noGrp="1"/>
          </p:cNvSpPr>
          <p:nvPr>
            <p:ph type="dt" sz="half" idx="11"/>
          </p:nvPr>
        </p:nvSpPr>
        <p:spPr/>
        <p:txBody>
          <a:bodyPr/>
          <a:lstStyle/>
          <a:p>
            <a:r>
              <a:rPr lang="en-US" dirty="0"/>
              <a:t>SEPTEMBER  2024 </a:t>
            </a:r>
          </a:p>
        </p:txBody>
      </p:sp>
      <p:sp>
        <p:nvSpPr>
          <p:cNvPr id="6" name="TextBox 5">
            <a:extLst>
              <a:ext uri="{FF2B5EF4-FFF2-40B4-BE49-F238E27FC236}">
                <a16:creationId xmlns:a16="http://schemas.microsoft.com/office/drawing/2014/main" id="{282674EB-813B-51C2-E0F1-8EEDEAA579F5}"/>
              </a:ext>
            </a:extLst>
          </p:cNvPr>
          <p:cNvSpPr txBox="1"/>
          <p:nvPr/>
        </p:nvSpPr>
        <p:spPr>
          <a:xfrm>
            <a:off x="765355" y="2100269"/>
            <a:ext cx="5529572" cy="1338828"/>
          </a:xfrm>
          <a:prstGeom prst="rect">
            <a:avLst/>
          </a:prstGeom>
          <a:noFill/>
        </p:spPr>
        <p:txBody>
          <a:bodyPr wrap="square">
            <a:spAutoFit/>
          </a:bodyPr>
          <a:lstStyle/>
          <a:p>
            <a:r>
              <a:rPr lang="en-AU" sz="900" b="1" dirty="0"/>
              <a:t>Purpose </a:t>
            </a:r>
          </a:p>
          <a:p>
            <a:pPr lvl="1"/>
            <a:r>
              <a:rPr lang="en-AU" sz="900" dirty="0"/>
              <a:t>Variety </a:t>
            </a:r>
          </a:p>
          <a:p>
            <a:pPr lvl="1"/>
            <a:r>
              <a:rPr lang="en-AU" sz="900" dirty="0"/>
              <a:t>Community Minded </a:t>
            </a:r>
          </a:p>
          <a:p>
            <a:r>
              <a:rPr lang="en-AU" sz="900" b="1" dirty="0"/>
              <a:t>People </a:t>
            </a:r>
          </a:p>
          <a:p>
            <a:pPr lvl="1"/>
            <a:r>
              <a:rPr lang="en-AU" sz="900" dirty="0"/>
              <a:t>Presenters</a:t>
            </a:r>
          </a:p>
          <a:p>
            <a:pPr lvl="1"/>
            <a:r>
              <a:rPr lang="en-AU" sz="900" dirty="0"/>
              <a:t>Longevity </a:t>
            </a:r>
          </a:p>
          <a:p>
            <a:pPr lvl="1"/>
            <a:r>
              <a:rPr lang="en-AU" sz="900" dirty="0"/>
              <a:t>Friendly Listener Rapport </a:t>
            </a:r>
          </a:p>
          <a:p>
            <a:pPr lvl="1"/>
            <a:r>
              <a:rPr lang="en-AU" sz="900" dirty="0"/>
              <a:t>Location </a:t>
            </a:r>
          </a:p>
          <a:p>
            <a:endParaRPr lang="en-AU" sz="900" dirty="0"/>
          </a:p>
        </p:txBody>
      </p:sp>
      <p:sp>
        <p:nvSpPr>
          <p:cNvPr id="7" name="Text Placeholder 4">
            <a:extLst>
              <a:ext uri="{FF2B5EF4-FFF2-40B4-BE49-F238E27FC236}">
                <a16:creationId xmlns:a16="http://schemas.microsoft.com/office/drawing/2014/main" id="{103FE450-48EA-0762-8859-04CAEBFAD0AF}"/>
              </a:ext>
            </a:extLst>
          </p:cNvPr>
          <p:cNvSpPr txBox="1">
            <a:spLocks/>
          </p:cNvSpPr>
          <p:nvPr/>
        </p:nvSpPr>
        <p:spPr>
          <a:xfrm>
            <a:off x="2237955" y="1311722"/>
            <a:ext cx="1645920" cy="36576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ZA" sz="1400" b="1" dirty="0">
                <a:solidFill>
                  <a:schemeClr val="bg2">
                    <a:lumMod val="60000"/>
                    <a:lumOff val="40000"/>
                  </a:schemeClr>
                </a:solidFill>
                <a:latin typeface="Avenir Next LT Pro" panose="020B0504020202020204" pitchFamily="34" charset="77"/>
              </a:rPr>
              <a:t>STRENGTH</a:t>
            </a:r>
            <a:r>
              <a:rPr lang="en-ZA" sz="1400" b="1" dirty="0">
                <a:solidFill>
                  <a:schemeClr val="bg2">
                    <a:lumMod val="75000"/>
                  </a:schemeClr>
                </a:solidFill>
                <a:latin typeface="Avenir Next LT Pro" panose="020B0504020202020204" pitchFamily="34" charset="77"/>
              </a:rPr>
              <a:t>  </a:t>
            </a:r>
            <a:r>
              <a:rPr lang="en-ZA" sz="1400" dirty="0">
                <a:solidFill>
                  <a:schemeClr val="bg2">
                    <a:lumMod val="75000"/>
                  </a:schemeClr>
                </a:solidFill>
                <a:latin typeface="Avenir Next LT Pro" panose="020B0504020202020204" pitchFamily="34" charset="77"/>
              </a:rPr>
              <a:t>  </a:t>
            </a:r>
          </a:p>
        </p:txBody>
      </p:sp>
      <p:sp>
        <p:nvSpPr>
          <p:cNvPr id="8" name="Text Placeholder 4">
            <a:extLst>
              <a:ext uri="{FF2B5EF4-FFF2-40B4-BE49-F238E27FC236}">
                <a16:creationId xmlns:a16="http://schemas.microsoft.com/office/drawing/2014/main" id="{EC65388E-106A-E5AF-FC8B-F0560A01A979}"/>
              </a:ext>
            </a:extLst>
          </p:cNvPr>
          <p:cNvSpPr txBox="1">
            <a:spLocks/>
          </p:cNvSpPr>
          <p:nvPr/>
        </p:nvSpPr>
        <p:spPr>
          <a:xfrm>
            <a:off x="8153400" y="1321042"/>
            <a:ext cx="1645920" cy="36576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ZA" sz="1400" b="1" dirty="0">
                <a:solidFill>
                  <a:schemeClr val="bg2">
                    <a:lumMod val="60000"/>
                    <a:lumOff val="40000"/>
                  </a:schemeClr>
                </a:solidFill>
                <a:latin typeface="Avenir Next LT Pro" panose="020B0504020202020204" pitchFamily="34" charset="77"/>
              </a:rPr>
              <a:t>WEAKNESS</a:t>
            </a:r>
            <a:r>
              <a:rPr lang="en-ZA" sz="1400" b="1" dirty="0">
                <a:solidFill>
                  <a:schemeClr val="bg2">
                    <a:lumMod val="75000"/>
                  </a:schemeClr>
                </a:solidFill>
                <a:latin typeface="Avenir Next LT Pro" panose="020B0504020202020204" pitchFamily="34" charset="77"/>
              </a:rPr>
              <a:t> </a:t>
            </a:r>
            <a:r>
              <a:rPr lang="en-ZA" sz="1400" dirty="0">
                <a:solidFill>
                  <a:schemeClr val="bg2">
                    <a:lumMod val="75000"/>
                  </a:schemeClr>
                </a:solidFill>
                <a:latin typeface="Avenir Next LT Pro" panose="020B0504020202020204" pitchFamily="34" charset="77"/>
              </a:rPr>
              <a:t>  </a:t>
            </a:r>
          </a:p>
        </p:txBody>
      </p:sp>
      <p:sp>
        <p:nvSpPr>
          <p:cNvPr id="14" name="TextBox 13">
            <a:extLst>
              <a:ext uri="{FF2B5EF4-FFF2-40B4-BE49-F238E27FC236}">
                <a16:creationId xmlns:a16="http://schemas.microsoft.com/office/drawing/2014/main" id="{DC667B82-C4BA-059E-01F1-581394415F78}"/>
              </a:ext>
            </a:extLst>
          </p:cNvPr>
          <p:cNvSpPr txBox="1"/>
          <p:nvPr/>
        </p:nvSpPr>
        <p:spPr>
          <a:xfrm>
            <a:off x="3168535" y="2100269"/>
            <a:ext cx="2949517" cy="1477328"/>
          </a:xfrm>
          <a:prstGeom prst="rect">
            <a:avLst/>
          </a:prstGeom>
          <a:noFill/>
        </p:spPr>
        <p:txBody>
          <a:bodyPr wrap="square">
            <a:spAutoFit/>
          </a:bodyPr>
          <a:lstStyle/>
          <a:p>
            <a:r>
              <a:rPr lang="en-AU" sz="900" b="1" dirty="0"/>
              <a:t>Programming</a:t>
            </a:r>
          </a:p>
          <a:p>
            <a:pPr lvl="1"/>
            <a:r>
              <a:rPr lang="en-AU" sz="900" dirty="0"/>
              <a:t>Listener Demographics </a:t>
            </a:r>
          </a:p>
          <a:p>
            <a:pPr lvl="1"/>
            <a:r>
              <a:rPr lang="en-AU" sz="900" dirty="0"/>
              <a:t>Live and Local, All day Everyday</a:t>
            </a:r>
          </a:p>
          <a:p>
            <a:pPr lvl="1"/>
            <a:r>
              <a:rPr lang="en-AU" sz="900" dirty="0"/>
              <a:t>Local News </a:t>
            </a:r>
          </a:p>
          <a:p>
            <a:r>
              <a:rPr lang="en-AU" sz="900" b="1" dirty="0"/>
              <a:t>Process </a:t>
            </a:r>
          </a:p>
          <a:p>
            <a:pPr lvl="1"/>
            <a:r>
              <a:rPr lang="en-AU" sz="900" dirty="0"/>
              <a:t>Solid Mgt Committee</a:t>
            </a:r>
            <a:endParaRPr lang="en-AU" sz="900" b="1" dirty="0"/>
          </a:p>
          <a:p>
            <a:r>
              <a:rPr lang="en-AU" sz="900" b="1" dirty="0"/>
              <a:t>Promotion </a:t>
            </a:r>
          </a:p>
          <a:p>
            <a:pPr lvl="1"/>
            <a:r>
              <a:rPr lang="en-AU" sz="900" dirty="0"/>
              <a:t>Population size</a:t>
            </a:r>
            <a:r>
              <a:rPr lang="en-AU" dirty="0"/>
              <a:t> </a:t>
            </a:r>
          </a:p>
          <a:p>
            <a:pPr lvl="1"/>
            <a:r>
              <a:rPr lang="en-AU" sz="900" dirty="0"/>
              <a:t>Loyal Sponsors </a:t>
            </a:r>
            <a:endParaRPr lang="en-AU" dirty="0"/>
          </a:p>
        </p:txBody>
      </p:sp>
      <p:sp>
        <p:nvSpPr>
          <p:cNvPr id="16" name="TextBox 15">
            <a:extLst>
              <a:ext uri="{FF2B5EF4-FFF2-40B4-BE49-F238E27FC236}">
                <a16:creationId xmlns:a16="http://schemas.microsoft.com/office/drawing/2014/main" id="{D40322EE-C05B-0FAE-07E8-66BECE9C3984}"/>
              </a:ext>
            </a:extLst>
          </p:cNvPr>
          <p:cNvSpPr txBox="1"/>
          <p:nvPr/>
        </p:nvSpPr>
        <p:spPr>
          <a:xfrm>
            <a:off x="6566766" y="2130613"/>
            <a:ext cx="6096000" cy="1477328"/>
          </a:xfrm>
          <a:prstGeom prst="rect">
            <a:avLst/>
          </a:prstGeom>
          <a:noFill/>
        </p:spPr>
        <p:txBody>
          <a:bodyPr wrap="square">
            <a:spAutoFit/>
          </a:bodyPr>
          <a:lstStyle/>
          <a:p>
            <a:r>
              <a:rPr lang="en-AU" sz="1000" b="1" dirty="0"/>
              <a:t>Purpose</a:t>
            </a:r>
          </a:p>
          <a:p>
            <a:pPr lvl="1"/>
            <a:r>
              <a:rPr lang="en-AU" sz="1000" dirty="0"/>
              <a:t>Funding </a:t>
            </a:r>
          </a:p>
          <a:p>
            <a:pPr lvl="1"/>
            <a:r>
              <a:rPr lang="en-AU" sz="1000" dirty="0"/>
              <a:t>Reliance on sponsorships </a:t>
            </a:r>
          </a:p>
          <a:p>
            <a:r>
              <a:rPr lang="en-AU" sz="1000" b="1" dirty="0"/>
              <a:t>People</a:t>
            </a:r>
          </a:p>
          <a:p>
            <a:pPr lvl="1"/>
            <a:r>
              <a:rPr lang="en-AU" sz="1000" dirty="0"/>
              <a:t>Human Resources </a:t>
            </a:r>
          </a:p>
          <a:p>
            <a:pPr lvl="1"/>
            <a:r>
              <a:rPr lang="en-AU" sz="1000" dirty="0"/>
              <a:t>Ageing presenters </a:t>
            </a:r>
          </a:p>
          <a:p>
            <a:pPr lvl="1"/>
            <a:r>
              <a:rPr lang="en-AU" sz="1000" dirty="0"/>
              <a:t>Younger listeners </a:t>
            </a:r>
          </a:p>
          <a:p>
            <a:r>
              <a:rPr lang="en-AU" sz="1000" b="1" dirty="0"/>
              <a:t>Programming </a:t>
            </a:r>
          </a:p>
          <a:p>
            <a:pPr lvl="1"/>
            <a:r>
              <a:rPr lang="en-AU" sz="1000" dirty="0"/>
              <a:t>Expertise skill level</a:t>
            </a:r>
          </a:p>
        </p:txBody>
      </p:sp>
      <p:sp>
        <p:nvSpPr>
          <p:cNvPr id="18" name="TextBox 17">
            <a:extLst>
              <a:ext uri="{FF2B5EF4-FFF2-40B4-BE49-F238E27FC236}">
                <a16:creationId xmlns:a16="http://schemas.microsoft.com/office/drawing/2014/main" id="{30915E27-BE40-E058-2796-3524AE6C6771}"/>
              </a:ext>
            </a:extLst>
          </p:cNvPr>
          <p:cNvSpPr txBox="1"/>
          <p:nvPr/>
        </p:nvSpPr>
        <p:spPr>
          <a:xfrm>
            <a:off x="8458873" y="1842733"/>
            <a:ext cx="3880611" cy="1785104"/>
          </a:xfrm>
          <a:prstGeom prst="rect">
            <a:avLst/>
          </a:prstGeom>
          <a:noFill/>
        </p:spPr>
        <p:txBody>
          <a:bodyPr wrap="square">
            <a:spAutoFit/>
          </a:bodyPr>
          <a:lstStyle/>
          <a:p>
            <a:r>
              <a:rPr lang="en-AU" sz="1000" b="1" dirty="0"/>
              <a:t>Process </a:t>
            </a:r>
          </a:p>
          <a:p>
            <a:pPr lvl="1"/>
            <a:r>
              <a:rPr lang="en-AU" sz="1000" dirty="0"/>
              <a:t>Not knowing listeners stats. </a:t>
            </a:r>
          </a:p>
          <a:p>
            <a:pPr lvl="1"/>
            <a:r>
              <a:rPr lang="en-AU" sz="1000" dirty="0"/>
              <a:t>Internal communication </a:t>
            </a:r>
          </a:p>
          <a:p>
            <a:pPr lvl="1"/>
            <a:r>
              <a:rPr lang="en-AU" sz="1000" dirty="0"/>
              <a:t>Recognition of presenters </a:t>
            </a:r>
          </a:p>
          <a:p>
            <a:pPr lvl="1"/>
            <a:r>
              <a:rPr lang="en-AU" sz="1000" dirty="0"/>
              <a:t>Socialisation – social family- members and presenters </a:t>
            </a:r>
          </a:p>
          <a:p>
            <a:pPr lvl="1"/>
            <a:r>
              <a:rPr lang="en-AU" sz="1000" dirty="0"/>
              <a:t>KPI’s for BOM and 2WAY FM </a:t>
            </a:r>
          </a:p>
          <a:p>
            <a:r>
              <a:rPr lang="en-AU" sz="1000" b="1" dirty="0"/>
              <a:t>Promotion</a:t>
            </a:r>
          </a:p>
          <a:p>
            <a:pPr lvl="1"/>
            <a:r>
              <a:rPr lang="en-AU" sz="1000" dirty="0"/>
              <a:t>Demographics – age cultural</a:t>
            </a:r>
          </a:p>
          <a:p>
            <a:pPr lvl="1"/>
            <a:r>
              <a:rPr lang="en-AU" sz="1000" dirty="0"/>
              <a:t>Marketing </a:t>
            </a:r>
          </a:p>
          <a:p>
            <a:pPr lvl="1"/>
            <a:r>
              <a:rPr lang="en-AU" sz="1000" dirty="0"/>
              <a:t>Membership benefits – sponsors discounts, membership draws, bumper sticker </a:t>
            </a:r>
          </a:p>
        </p:txBody>
      </p:sp>
      <p:sp>
        <p:nvSpPr>
          <p:cNvPr id="19" name="Content Placeholder 2">
            <a:extLst>
              <a:ext uri="{FF2B5EF4-FFF2-40B4-BE49-F238E27FC236}">
                <a16:creationId xmlns:a16="http://schemas.microsoft.com/office/drawing/2014/main" id="{0448F604-3A15-FC84-F3FF-09BAD0193544}"/>
              </a:ext>
            </a:extLst>
          </p:cNvPr>
          <p:cNvSpPr txBox="1">
            <a:spLocks/>
          </p:cNvSpPr>
          <p:nvPr/>
        </p:nvSpPr>
        <p:spPr>
          <a:xfrm>
            <a:off x="624032" y="4031496"/>
            <a:ext cx="1953203" cy="236027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1000" b="1" dirty="0"/>
              <a:t>Purpose </a:t>
            </a:r>
          </a:p>
          <a:p>
            <a:pPr marL="457200" lvl="1" indent="0">
              <a:buNone/>
            </a:pPr>
            <a:r>
              <a:rPr lang="en-AU" sz="1000" dirty="0"/>
              <a:t>Focus groups </a:t>
            </a:r>
          </a:p>
          <a:p>
            <a:pPr marL="0" indent="0">
              <a:buNone/>
            </a:pPr>
            <a:r>
              <a:rPr lang="en-AU" sz="1000" b="1" dirty="0"/>
              <a:t>People </a:t>
            </a:r>
          </a:p>
          <a:p>
            <a:pPr marL="457200" lvl="1" indent="0">
              <a:buNone/>
            </a:pPr>
            <a:r>
              <a:rPr lang="en-AU" sz="1000" dirty="0"/>
              <a:t>Members Day </a:t>
            </a:r>
          </a:p>
          <a:p>
            <a:pPr marL="0" indent="0">
              <a:buNone/>
            </a:pPr>
            <a:r>
              <a:rPr lang="en-AU" sz="1000" b="1" dirty="0"/>
              <a:t>Programme </a:t>
            </a:r>
          </a:p>
          <a:p>
            <a:pPr marL="457200" lvl="1" indent="0">
              <a:buNone/>
            </a:pPr>
            <a:r>
              <a:rPr lang="en-AU" sz="1000" dirty="0"/>
              <a:t>Outside broadcast </a:t>
            </a:r>
          </a:p>
          <a:p>
            <a:pPr marL="457200" lvl="1" indent="0">
              <a:buNone/>
            </a:pPr>
            <a:r>
              <a:rPr lang="en-AU" sz="1000" dirty="0"/>
              <a:t>Podcast </a:t>
            </a:r>
          </a:p>
          <a:p>
            <a:pPr marL="457200" lvl="1" indent="0">
              <a:buNone/>
            </a:pPr>
            <a:r>
              <a:rPr lang="en-AU" sz="1000" dirty="0"/>
              <a:t>Online Audio </a:t>
            </a:r>
          </a:p>
        </p:txBody>
      </p:sp>
      <p:sp>
        <p:nvSpPr>
          <p:cNvPr id="21" name="TextBox 20">
            <a:extLst>
              <a:ext uri="{FF2B5EF4-FFF2-40B4-BE49-F238E27FC236}">
                <a16:creationId xmlns:a16="http://schemas.microsoft.com/office/drawing/2014/main" id="{70264D11-03C3-A9D0-0D87-26DB6B1F61E9}"/>
              </a:ext>
            </a:extLst>
          </p:cNvPr>
          <p:cNvSpPr txBox="1"/>
          <p:nvPr/>
        </p:nvSpPr>
        <p:spPr>
          <a:xfrm>
            <a:off x="2707491" y="4091600"/>
            <a:ext cx="3602629" cy="1785104"/>
          </a:xfrm>
          <a:prstGeom prst="rect">
            <a:avLst/>
          </a:prstGeom>
          <a:noFill/>
        </p:spPr>
        <p:txBody>
          <a:bodyPr wrap="square">
            <a:spAutoFit/>
          </a:bodyPr>
          <a:lstStyle/>
          <a:p>
            <a:r>
              <a:rPr lang="en-AU" sz="1000" b="1" dirty="0"/>
              <a:t>Process </a:t>
            </a:r>
          </a:p>
          <a:p>
            <a:pPr lvl="1"/>
            <a:r>
              <a:rPr lang="en-AU" sz="1000" dirty="0"/>
              <a:t>Training facility for local news </a:t>
            </a:r>
          </a:p>
          <a:p>
            <a:r>
              <a:rPr lang="en-AU" sz="1000" b="1" dirty="0"/>
              <a:t>Promotion </a:t>
            </a:r>
          </a:p>
          <a:p>
            <a:pPr lvl="1"/>
            <a:r>
              <a:rPr lang="en-AU" sz="1000" dirty="0"/>
              <a:t>School’s out program</a:t>
            </a:r>
          </a:p>
          <a:p>
            <a:pPr lvl="1"/>
            <a:r>
              <a:rPr lang="en-AU" sz="1000" dirty="0"/>
              <a:t>Events Calander </a:t>
            </a:r>
          </a:p>
          <a:p>
            <a:pPr lvl="2"/>
            <a:r>
              <a:rPr lang="en-AU" sz="1000" dirty="0"/>
              <a:t>Community events ( </a:t>
            </a:r>
            <a:r>
              <a:rPr lang="en-AU" sz="1000" dirty="0" err="1"/>
              <a:t>ie</a:t>
            </a:r>
            <a:r>
              <a:rPr lang="en-AU" sz="1000" dirty="0"/>
              <a:t> national volunteer week) </a:t>
            </a:r>
          </a:p>
          <a:p>
            <a:pPr lvl="2"/>
            <a:r>
              <a:rPr lang="en-AU" sz="1000" dirty="0"/>
              <a:t>Seniors week </a:t>
            </a:r>
          </a:p>
          <a:p>
            <a:pPr lvl="2"/>
            <a:r>
              <a:rPr lang="en-AU" sz="1000" dirty="0"/>
              <a:t>Careers week </a:t>
            </a:r>
          </a:p>
          <a:p>
            <a:pPr lvl="2"/>
            <a:r>
              <a:rPr lang="en-AU" sz="1000" dirty="0"/>
              <a:t>St Patricks Day </a:t>
            </a:r>
          </a:p>
          <a:p>
            <a:pPr lvl="2"/>
            <a:r>
              <a:rPr lang="en-AU" sz="1000" dirty="0"/>
              <a:t>Mother’s Day promotion </a:t>
            </a:r>
          </a:p>
        </p:txBody>
      </p:sp>
      <p:sp>
        <p:nvSpPr>
          <p:cNvPr id="25" name="Text Placeholder 4">
            <a:extLst>
              <a:ext uri="{FF2B5EF4-FFF2-40B4-BE49-F238E27FC236}">
                <a16:creationId xmlns:a16="http://schemas.microsoft.com/office/drawing/2014/main" id="{E7B90660-0CDF-61CC-7670-C77F4B34EC01}"/>
              </a:ext>
            </a:extLst>
          </p:cNvPr>
          <p:cNvSpPr txBox="1">
            <a:spLocks/>
          </p:cNvSpPr>
          <p:nvPr/>
        </p:nvSpPr>
        <p:spPr>
          <a:xfrm>
            <a:off x="2279217" y="6026015"/>
            <a:ext cx="1645920" cy="36576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ZA" sz="1400" b="1" dirty="0">
                <a:solidFill>
                  <a:schemeClr val="bg2">
                    <a:lumMod val="60000"/>
                    <a:lumOff val="40000"/>
                  </a:schemeClr>
                </a:solidFill>
                <a:latin typeface="Avenir Next LT Pro" panose="020B0504020202020204" pitchFamily="34" charset="77"/>
              </a:rPr>
              <a:t>OPPORTUNITIES</a:t>
            </a:r>
            <a:r>
              <a:rPr lang="en-ZA" sz="1400" b="1" dirty="0">
                <a:solidFill>
                  <a:schemeClr val="bg2">
                    <a:lumMod val="75000"/>
                  </a:schemeClr>
                </a:solidFill>
                <a:latin typeface="Avenir Next LT Pro" panose="020B0504020202020204" pitchFamily="34" charset="77"/>
              </a:rPr>
              <a:t>   </a:t>
            </a:r>
            <a:r>
              <a:rPr lang="en-ZA" sz="1400" dirty="0">
                <a:solidFill>
                  <a:schemeClr val="bg2">
                    <a:lumMod val="75000"/>
                  </a:schemeClr>
                </a:solidFill>
                <a:latin typeface="Avenir Next LT Pro" panose="020B0504020202020204" pitchFamily="34" charset="77"/>
              </a:rPr>
              <a:t>  </a:t>
            </a:r>
          </a:p>
        </p:txBody>
      </p:sp>
      <p:sp>
        <p:nvSpPr>
          <p:cNvPr id="35" name="Text Placeholder 4">
            <a:extLst>
              <a:ext uri="{FF2B5EF4-FFF2-40B4-BE49-F238E27FC236}">
                <a16:creationId xmlns:a16="http://schemas.microsoft.com/office/drawing/2014/main" id="{E083CD50-A4A5-2C0C-15B4-5BD2B3296FD7}"/>
              </a:ext>
            </a:extLst>
          </p:cNvPr>
          <p:cNvSpPr txBox="1">
            <a:spLocks/>
          </p:cNvSpPr>
          <p:nvPr/>
        </p:nvSpPr>
        <p:spPr>
          <a:xfrm>
            <a:off x="8292380" y="6115387"/>
            <a:ext cx="1645920" cy="36576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ZA" sz="1400" b="1" dirty="0">
                <a:solidFill>
                  <a:schemeClr val="bg2">
                    <a:lumMod val="60000"/>
                    <a:lumOff val="40000"/>
                  </a:schemeClr>
                </a:solidFill>
                <a:latin typeface="Avenir Next LT Pro" panose="020B0504020202020204" pitchFamily="34" charset="77"/>
              </a:rPr>
              <a:t>THREATS</a:t>
            </a:r>
            <a:r>
              <a:rPr lang="en-ZA" sz="1400" b="1" dirty="0">
                <a:solidFill>
                  <a:schemeClr val="bg2">
                    <a:lumMod val="75000"/>
                  </a:schemeClr>
                </a:solidFill>
                <a:latin typeface="Avenir Next LT Pro" panose="020B0504020202020204" pitchFamily="34" charset="77"/>
              </a:rPr>
              <a:t> </a:t>
            </a:r>
            <a:endParaRPr lang="en-ZA" sz="1400" dirty="0">
              <a:solidFill>
                <a:schemeClr val="bg2">
                  <a:lumMod val="75000"/>
                </a:schemeClr>
              </a:solidFill>
              <a:latin typeface="Avenir Next LT Pro" panose="020B0504020202020204" pitchFamily="34" charset="77"/>
            </a:endParaRPr>
          </a:p>
        </p:txBody>
      </p:sp>
      <p:sp>
        <p:nvSpPr>
          <p:cNvPr id="44" name="Text Placeholder 4">
            <a:extLst>
              <a:ext uri="{FF2B5EF4-FFF2-40B4-BE49-F238E27FC236}">
                <a16:creationId xmlns:a16="http://schemas.microsoft.com/office/drawing/2014/main" id="{FC11FBFB-9DE9-F2A6-BE8F-120425C02DE5}"/>
              </a:ext>
            </a:extLst>
          </p:cNvPr>
          <p:cNvSpPr txBox="1">
            <a:spLocks/>
          </p:cNvSpPr>
          <p:nvPr/>
        </p:nvSpPr>
        <p:spPr>
          <a:xfrm>
            <a:off x="5327719" y="1659853"/>
            <a:ext cx="1645920" cy="36576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ZA" sz="1400" b="1" dirty="0">
                <a:solidFill>
                  <a:srgbClr val="FF0000"/>
                </a:solidFill>
                <a:latin typeface="Avenir Next LT Pro" panose="020B0504020202020204" pitchFamily="34" charset="77"/>
              </a:rPr>
              <a:t>INTERNAL</a:t>
            </a:r>
            <a:r>
              <a:rPr lang="en-ZA" sz="1400" dirty="0">
                <a:solidFill>
                  <a:srgbClr val="FF0000"/>
                </a:solidFill>
                <a:latin typeface="Avenir Next LT Pro" panose="020B0504020202020204" pitchFamily="34" charset="77"/>
              </a:rPr>
              <a:t>  </a:t>
            </a:r>
          </a:p>
        </p:txBody>
      </p:sp>
      <p:sp>
        <p:nvSpPr>
          <p:cNvPr id="45" name="Text Placeholder 4">
            <a:extLst>
              <a:ext uri="{FF2B5EF4-FFF2-40B4-BE49-F238E27FC236}">
                <a16:creationId xmlns:a16="http://schemas.microsoft.com/office/drawing/2014/main" id="{99CD8F98-870F-AE67-3BCC-FA04C37D95D9}"/>
              </a:ext>
            </a:extLst>
          </p:cNvPr>
          <p:cNvSpPr txBox="1">
            <a:spLocks/>
          </p:cNvSpPr>
          <p:nvPr/>
        </p:nvSpPr>
        <p:spPr>
          <a:xfrm>
            <a:off x="395390" y="3569634"/>
            <a:ext cx="1645920" cy="36576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ZA" sz="1400" b="1" dirty="0">
                <a:solidFill>
                  <a:srgbClr val="FF0000"/>
                </a:solidFill>
                <a:latin typeface="Avenir Next LT Pro" panose="020B0504020202020204" pitchFamily="34" charset="77"/>
              </a:rPr>
              <a:t>POSITIVE </a:t>
            </a:r>
            <a:r>
              <a:rPr lang="en-ZA" sz="1400" dirty="0">
                <a:solidFill>
                  <a:srgbClr val="FF0000"/>
                </a:solidFill>
                <a:latin typeface="Avenir Next LT Pro" panose="020B0504020202020204" pitchFamily="34" charset="77"/>
              </a:rPr>
              <a:t>  </a:t>
            </a:r>
          </a:p>
        </p:txBody>
      </p:sp>
      <p:sp>
        <p:nvSpPr>
          <p:cNvPr id="47" name="TextBox 46">
            <a:extLst>
              <a:ext uri="{FF2B5EF4-FFF2-40B4-BE49-F238E27FC236}">
                <a16:creationId xmlns:a16="http://schemas.microsoft.com/office/drawing/2014/main" id="{BFAF783F-8186-E46C-16A5-0E85075FCDD2}"/>
              </a:ext>
            </a:extLst>
          </p:cNvPr>
          <p:cNvSpPr txBox="1"/>
          <p:nvPr/>
        </p:nvSpPr>
        <p:spPr>
          <a:xfrm>
            <a:off x="6566766" y="4117353"/>
            <a:ext cx="6331974" cy="1323439"/>
          </a:xfrm>
          <a:prstGeom prst="rect">
            <a:avLst/>
          </a:prstGeom>
          <a:noFill/>
        </p:spPr>
        <p:txBody>
          <a:bodyPr wrap="square">
            <a:spAutoFit/>
          </a:bodyPr>
          <a:lstStyle/>
          <a:p>
            <a:r>
              <a:rPr lang="en-AU" sz="1000" b="1" dirty="0"/>
              <a:t>Purpose </a:t>
            </a:r>
          </a:p>
          <a:p>
            <a:pPr lvl="1"/>
            <a:r>
              <a:rPr lang="en-AU" sz="1000" dirty="0"/>
              <a:t>Pandemic Bird Flu </a:t>
            </a:r>
          </a:p>
          <a:p>
            <a:pPr lvl="1"/>
            <a:r>
              <a:rPr lang="en-AU" sz="1000" dirty="0"/>
              <a:t>Fire Floods </a:t>
            </a:r>
          </a:p>
          <a:p>
            <a:pPr lvl="1"/>
            <a:r>
              <a:rPr lang="en-AU" sz="1000" dirty="0"/>
              <a:t>Temperature </a:t>
            </a:r>
          </a:p>
          <a:p>
            <a:pPr lvl="1"/>
            <a:r>
              <a:rPr lang="en-AU" sz="1000" dirty="0"/>
              <a:t>Viability </a:t>
            </a:r>
          </a:p>
          <a:p>
            <a:pPr lvl="1"/>
            <a:r>
              <a:rPr lang="en-AU" sz="1000" dirty="0"/>
              <a:t>Economic changes </a:t>
            </a:r>
          </a:p>
          <a:p>
            <a:r>
              <a:rPr lang="en-AU" sz="1000" b="1" dirty="0"/>
              <a:t>People</a:t>
            </a:r>
          </a:p>
          <a:p>
            <a:pPr lvl="1"/>
            <a:r>
              <a:rPr lang="en-AU" sz="1000" dirty="0"/>
              <a:t>Ageing presenters </a:t>
            </a:r>
          </a:p>
        </p:txBody>
      </p:sp>
      <p:sp>
        <p:nvSpPr>
          <p:cNvPr id="49" name="TextBox 48">
            <a:extLst>
              <a:ext uri="{FF2B5EF4-FFF2-40B4-BE49-F238E27FC236}">
                <a16:creationId xmlns:a16="http://schemas.microsoft.com/office/drawing/2014/main" id="{9B0311E2-8837-DDCA-CCC7-F2615D2A08AA}"/>
              </a:ext>
            </a:extLst>
          </p:cNvPr>
          <p:cNvSpPr txBox="1"/>
          <p:nvPr/>
        </p:nvSpPr>
        <p:spPr>
          <a:xfrm>
            <a:off x="8949813" y="4127032"/>
            <a:ext cx="6484374" cy="1477328"/>
          </a:xfrm>
          <a:prstGeom prst="rect">
            <a:avLst/>
          </a:prstGeom>
          <a:noFill/>
        </p:spPr>
        <p:txBody>
          <a:bodyPr wrap="square">
            <a:spAutoFit/>
          </a:bodyPr>
          <a:lstStyle/>
          <a:p>
            <a:r>
              <a:rPr lang="en-AU" sz="1000" b="1" dirty="0"/>
              <a:t>Programme </a:t>
            </a:r>
          </a:p>
          <a:p>
            <a:pPr lvl="1"/>
            <a:r>
              <a:rPr lang="en-AU" sz="1000" dirty="0"/>
              <a:t>Equipment Breakdown </a:t>
            </a:r>
          </a:p>
          <a:p>
            <a:pPr lvl="1"/>
            <a:r>
              <a:rPr lang="en-AU" sz="1000" dirty="0"/>
              <a:t>New technology </a:t>
            </a:r>
          </a:p>
          <a:p>
            <a:pPr lvl="1"/>
            <a:r>
              <a:rPr lang="en-AU" sz="1000" dirty="0"/>
              <a:t>Technology </a:t>
            </a:r>
          </a:p>
          <a:p>
            <a:pPr lvl="1"/>
            <a:r>
              <a:rPr lang="en-AU" sz="1000" dirty="0"/>
              <a:t>Entertainment options </a:t>
            </a:r>
          </a:p>
          <a:p>
            <a:r>
              <a:rPr lang="en-AU" sz="1000" b="1" dirty="0"/>
              <a:t>Process</a:t>
            </a:r>
          </a:p>
          <a:p>
            <a:pPr lvl="1"/>
            <a:r>
              <a:rPr lang="en-AU" sz="1000" dirty="0"/>
              <a:t>Security </a:t>
            </a:r>
          </a:p>
          <a:p>
            <a:r>
              <a:rPr lang="en-AU" sz="1000" b="1" dirty="0"/>
              <a:t>Promotion </a:t>
            </a:r>
          </a:p>
          <a:p>
            <a:pPr lvl="1"/>
            <a:r>
              <a:rPr lang="en-AU" sz="1000" dirty="0"/>
              <a:t>Listener preferences </a:t>
            </a:r>
          </a:p>
        </p:txBody>
      </p:sp>
      <p:sp>
        <p:nvSpPr>
          <p:cNvPr id="2" name="Footer Placeholder 1">
            <a:extLst>
              <a:ext uri="{FF2B5EF4-FFF2-40B4-BE49-F238E27FC236}">
                <a16:creationId xmlns:a16="http://schemas.microsoft.com/office/drawing/2014/main" id="{E4CEA450-2CA7-2E16-91B5-3E7FEB8D9912}"/>
              </a:ext>
            </a:extLst>
          </p:cNvPr>
          <p:cNvSpPr>
            <a:spLocks noGrp="1"/>
          </p:cNvSpPr>
          <p:nvPr>
            <p:ph type="ftr" sz="quarter" idx="10"/>
          </p:nvPr>
        </p:nvSpPr>
        <p:spPr/>
        <p:txBody>
          <a:bodyPr/>
          <a:lstStyle/>
          <a:p>
            <a:r>
              <a:rPr lang="en-US"/>
              <a:t>2WAY FM 3 YEAR STRATEGY  DECK</a:t>
            </a:r>
            <a:endParaRPr lang="en-US" dirty="0"/>
          </a:p>
        </p:txBody>
      </p:sp>
    </p:spTree>
    <p:extLst>
      <p:ext uri="{BB962C8B-B14F-4D97-AF65-F5344CB8AC3E}">
        <p14:creationId xmlns:p14="http://schemas.microsoft.com/office/powerpoint/2010/main" val="4212917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9" descr="Adding machine&#10;">
            <a:extLst>
              <a:ext uri="{FF2B5EF4-FFF2-40B4-BE49-F238E27FC236}">
                <a16:creationId xmlns:a16="http://schemas.microsoft.com/office/drawing/2014/main" id="{4DC1A5B5-A16B-43F6-BD8B-78BB5C621E5E}"/>
              </a:ext>
            </a:extLst>
          </p:cNvPr>
          <p:cNvPicPr>
            <a:picLocks noGrp="1" noChangeAspect="1"/>
          </p:cNvPicPr>
          <p:nvPr>
            <p:ph type="pic" sz="quarter" idx="24"/>
          </p:nvPr>
        </p:nvPicPr>
        <p:blipFill>
          <a:blip r:embed="rId2">
            <a:extLst>
              <a:ext uri="{28A0092B-C50C-407E-A947-70E740481C1C}">
                <a14:useLocalDpi xmlns:a14="http://schemas.microsoft.com/office/drawing/2010/main"/>
              </a:ext>
            </a:extLst>
          </a:blip>
          <a:srcRect/>
          <a:stretch>
            <a:fillRect/>
          </a:stretch>
        </p:blipFill>
        <p:spPr>
          <a:xfrm>
            <a:off x="0" y="0"/>
            <a:ext cx="3044825" cy="6858000"/>
          </a:xfrm>
        </p:spPr>
      </p:pic>
      <p:sp>
        <p:nvSpPr>
          <p:cNvPr id="16" name="Rectangle 15" descr="picture overlay">
            <a:extLst>
              <a:ext uri="{FF2B5EF4-FFF2-40B4-BE49-F238E27FC236}">
                <a16:creationId xmlns:a16="http://schemas.microsoft.com/office/drawing/2014/main" id="{CBA33A66-DDAA-4C28-9590-FEF4F67CCE87}"/>
              </a:ext>
            </a:extLst>
          </p:cNvPr>
          <p:cNvSpPr/>
          <p:nvPr/>
        </p:nvSpPr>
        <p:spPr>
          <a:xfrm>
            <a:off x="-127" y="0"/>
            <a:ext cx="3044952" cy="6858000"/>
          </a:xfrm>
          <a:prstGeom prst="rect">
            <a:avLst/>
          </a:prstGeom>
          <a:solidFill>
            <a:schemeClr val="accent4">
              <a:lumMod val="5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1">
            <a:extLst>
              <a:ext uri="{FF2B5EF4-FFF2-40B4-BE49-F238E27FC236}">
                <a16:creationId xmlns:a16="http://schemas.microsoft.com/office/drawing/2014/main" id="{40FFECFE-28BC-49BC-978C-6A114BC9EA13}"/>
              </a:ext>
            </a:extLst>
          </p:cNvPr>
          <p:cNvSpPr>
            <a:spLocks noGrp="1"/>
          </p:cNvSpPr>
          <p:nvPr>
            <p:ph type="title"/>
          </p:nvPr>
        </p:nvSpPr>
        <p:spPr>
          <a:xfrm>
            <a:off x="3568700" y="184531"/>
            <a:ext cx="8146724" cy="1143645"/>
          </a:xfrm>
        </p:spPr>
        <p:txBody>
          <a:bodyPr/>
          <a:lstStyle/>
          <a:p>
            <a:r>
              <a:rPr lang="en-US" dirty="0"/>
              <a:t>SWOT ANALYSIS </a:t>
            </a:r>
          </a:p>
        </p:txBody>
      </p:sp>
      <p:sp>
        <p:nvSpPr>
          <p:cNvPr id="13" name="Text Placeholder 12">
            <a:extLst>
              <a:ext uri="{FF2B5EF4-FFF2-40B4-BE49-F238E27FC236}">
                <a16:creationId xmlns:a16="http://schemas.microsoft.com/office/drawing/2014/main" id="{3CE49501-DEC5-4DE7-80E0-BA59B13273D4}"/>
              </a:ext>
            </a:extLst>
          </p:cNvPr>
          <p:cNvSpPr>
            <a:spLocks noGrp="1"/>
          </p:cNvSpPr>
          <p:nvPr>
            <p:ph type="body" sz="quarter" idx="14"/>
          </p:nvPr>
        </p:nvSpPr>
        <p:spPr/>
        <p:txBody>
          <a:bodyPr/>
          <a:lstStyle/>
          <a:p>
            <a:r>
              <a:rPr lang="en-US" sz="2400" dirty="0"/>
              <a:t>How our Presenters See Us. </a:t>
            </a:r>
            <a:r>
              <a:rPr lang="en-US" dirty="0"/>
              <a:t>Key </a:t>
            </a:r>
            <a:r>
              <a:rPr lang="en-US" dirty="0" err="1"/>
              <a:t>Outakes</a:t>
            </a:r>
            <a:r>
              <a:rPr lang="en-US" dirty="0"/>
              <a:t> </a:t>
            </a:r>
            <a:endParaRPr lang="en-US" sz="2400" dirty="0"/>
          </a:p>
        </p:txBody>
      </p:sp>
      <p:pic>
        <p:nvPicPr>
          <p:cNvPr id="21" name="Picture Placeholder 20" descr="User outline">
            <a:extLst>
              <a:ext uri="{FF2B5EF4-FFF2-40B4-BE49-F238E27FC236}">
                <a16:creationId xmlns:a16="http://schemas.microsoft.com/office/drawing/2014/main" id="{04EE4213-E1D0-450E-B9C7-EBD6CF146A6E}"/>
              </a:ext>
            </a:extLst>
          </p:cNvPr>
          <p:cNvPicPr>
            <a:picLocks noGrp="1" noChangeAspect="1"/>
          </p:cNvPicPr>
          <p:nvPr>
            <p:ph type="pic" sz="quarter" idx="27"/>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3715984" y="2063241"/>
            <a:ext cx="730250" cy="731837"/>
          </a:xfrm>
          <a:prstGeom prst="rect">
            <a:avLst/>
          </a:prstGeom>
        </p:spPr>
      </p:pic>
      <p:sp>
        <p:nvSpPr>
          <p:cNvPr id="2" name="Content Placeholder 1">
            <a:extLst>
              <a:ext uri="{FF2B5EF4-FFF2-40B4-BE49-F238E27FC236}">
                <a16:creationId xmlns:a16="http://schemas.microsoft.com/office/drawing/2014/main" id="{4394A854-0BE0-44AA-AE75-A167EAEEECAA}"/>
              </a:ext>
            </a:extLst>
          </p:cNvPr>
          <p:cNvSpPr>
            <a:spLocks noGrp="1"/>
          </p:cNvSpPr>
          <p:nvPr>
            <p:ph sz="quarter" idx="15"/>
          </p:nvPr>
        </p:nvSpPr>
        <p:spPr>
          <a:xfrm>
            <a:off x="3200775" y="2901152"/>
            <a:ext cx="2496312" cy="2153458"/>
          </a:xfrm>
        </p:spPr>
        <p:txBody>
          <a:bodyPr>
            <a:noAutofit/>
          </a:bodyPr>
          <a:lstStyle/>
          <a:p>
            <a:pPr algn="l"/>
            <a:r>
              <a:rPr lang="en-US" sz="1600" b="1" dirty="0">
                <a:solidFill>
                  <a:schemeClr val="bg2">
                    <a:lumMod val="75000"/>
                  </a:schemeClr>
                </a:solidFill>
              </a:rPr>
              <a:t>Key Issues  </a:t>
            </a:r>
          </a:p>
          <a:p>
            <a:pPr marL="285750" lvl="1" indent="-285750">
              <a:buFont typeface="Arial" panose="020B0604020202020204" pitchFamily="34" charset="0"/>
              <a:buChar char="•"/>
            </a:pPr>
            <a:r>
              <a:rPr lang="en-US" dirty="0">
                <a:solidFill>
                  <a:schemeClr val="bg2">
                    <a:lumMod val="75000"/>
                  </a:schemeClr>
                </a:solidFill>
              </a:rPr>
              <a:t>Poor recognition of presenters</a:t>
            </a:r>
          </a:p>
          <a:p>
            <a:pPr marL="285750" lvl="1" indent="-285750">
              <a:buFont typeface="Arial" panose="020B0604020202020204" pitchFamily="34" charset="0"/>
              <a:buChar char="•"/>
            </a:pPr>
            <a:r>
              <a:rPr lang="en-US" dirty="0">
                <a:solidFill>
                  <a:schemeClr val="bg2">
                    <a:lumMod val="75000"/>
                  </a:schemeClr>
                </a:solidFill>
              </a:rPr>
              <a:t>Funding relies on sponsors </a:t>
            </a:r>
          </a:p>
          <a:p>
            <a:pPr marL="285750" lvl="1" indent="-285750">
              <a:buFont typeface="Arial" panose="020B0604020202020204" pitchFamily="34" charset="0"/>
              <a:buChar char="•"/>
            </a:pPr>
            <a:r>
              <a:rPr lang="en-US" dirty="0">
                <a:solidFill>
                  <a:schemeClr val="bg2">
                    <a:lumMod val="75000"/>
                  </a:schemeClr>
                </a:solidFill>
              </a:rPr>
              <a:t>Skill level of presenters</a:t>
            </a:r>
          </a:p>
          <a:p>
            <a:pPr marL="285750" lvl="1" indent="-285750">
              <a:buFont typeface="Arial" panose="020B0604020202020204" pitchFamily="34" charset="0"/>
              <a:buChar char="•"/>
            </a:pPr>
            <a:r>
              <a:rPr lang="en-US" dirty="0">
                <a:solidFill>
                  <a:schemeClr val="bg2">
                    <a:lumMod val="75000"/>
                  </a:schemeClr>
                </a:solidFill>
              </a:rPr>
              <a:t>Equipment failure  </a:t>
            </a:r>
            <a:endParaRPr lang="en-US" dirty="0"/>
          </a:p>
        </p:txBody>
      </p:sp>
      <p:pic>
        <p:nvPicPr>
          <p:cNvPr id="19" name="Picture Placeholder 18" descr="Users outline">
            <a:extLst>
              <a:ext uri="{FF2B5EF4-FFF2-40B4-BE49-F238E27FC236}">
                <a16:creationId xmlns:a16="http://schemas.microsoft.com/office/drawing/2014/main" id="{8ACB5570-A5FA-40CD-8E90-A490482A03F3}"/>
              </a:ext>
            </a:extLst>
          </p:cNvPr>
          <p:cNvPicPr>
            <a:picLocks noGrp="1" noChangeAspect="1"/>
          </p:cNvPicPr>
          <p:nvPr>
            <p:ph type="pic" sz="quarter" idx="28"/>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t="-109" b="-109"/>
          <a:stretch/>
        </p:blipFill>
        <p:spPr>
          <a:xfrm>
            <a:off x="6524791" y="2000304"/>
            <a:ext cx="730250" cy="731837"/>
          </a:xfrm>
          <a:prstGeom prst="rect">
            <a:avLst/>
          </a:prstGeom>
        </p:spPr>
      </p:pic>
      <p:sp>
        <p:nvSpPr>
          <p:cNvPr id="3" name="Content Placeholder 2">
            <a:extLst>
              <a:ext uri="{FF2B5EF4-FFF2-40B4-BE49-F238E27FC236}">
                <a16:creationId xmlns:a16="http://schemas.microsoft.com/office/drawing/2014/main" id="{425A8871-6495-4136-976E-1A448C4F784C}"/>
              </a:ext>
            </a:extLst>
          </p:cNvPr>
          <p:cNvSpPr>
            <a:spLocks noGrp="1"/>
          </p:cNvSpPr>
          <p:nvPr>
            <p:ph sz="quarter" idx="25"/>
          </p:nvPr>
        </p:nvSpPr>
        <p:spPr>
          <a:xfrm>
            <a:off x="5847643" y="2892149"/>
            <a:ext cx="2615184" cy="2153458"/>
          </a:xfrm>
        </p:spPr>
        <p:txBody>
          <a:bodyPr>
            <a:noAutofit/>
          </a:bodyPr>
          <a:lstStyle/>
          <a:p>
            <a:pPr algn="l"/>
            <a:r>
              <a:rPr lang="en-US" sz="1600" b="1" dirty="0">
                <a:solidFill>
                  <a:schemeClr val="bg2">
                    <a:lumMod val="75000"/>
                  </a:schemeClr>
                </a:solidFill>
              </a:rPr>
              <a:t>Key Opportunities </a:t>
            </a:r>
          </a:p>
          <a:p>
            <a:pPr marL="285750" lvl="1" indent="-285750">
              <a:buFont typeface="Arial" panose="020B0604020202020204" pitchFamily="34" charset="0"/>
              <a:buChar char="•"/>
            </a:pPr>
            <a:r>
              <a:rPr lang="en-US" dirty="0">
                <a:solidFill>
                  <a:schemeClr val="bg2">
                    <a:lumMod val="75000"/>
                  </a:schemeClr>
                </a:solidFill>
              </a:rPr>
              <a:t>Members day</a:t>
            </a:r>
          </a:p>
          <a:p>
            <a:pPr marL="285750" lvl="1" indent="-285750">
              <a:buFont typeface="Arial" panose="020B0604020202020204" pitchFamily="34" charset="0"/>
              <a:buChar char="•"/>
            </a:pPr>
            <a:r>
              <a:rPr lang="en-US" dirty="0">
                <a:solidFill>
                  <a:schemeClr val="bg2">
                    <a:lumMod val="75000"/>
                  </a:schemeClr>
                </a:solidFill>
              </a:rPr>
              <a:t>Annual Events Calander</a:t>
            </a:r>
          </a:p>
          <a:p>
            <a:pPr marL="285750" lvl="1" indent="-285750">
              <a:buFont typeface="Arial" panose="020B0604020202020204" pitchFamily="34" charset="0"/>
              <a:buChar char="•"/>
            </a:pPr>
            <a:r>
              <a:rPr lang="en-US" dirty="0"/>
              <a:t>Outside broadcasts</a:t>
            </a:r>
          </a:p>
          <a:p>
            <a:pPr marL="285750" lvl="1" indent="-285750">
              <a:buFont typeface="Arial" panose="020B0604020202020204" pitchFamily="34" charset="0"/>
              <a:buChar char="•"/>
            </a:pPr>
            <a:r>
              <a:rPr lang="en-US" dirty="0">
                <a:solidFill>
                  <a:schemeClr val="bg2">
                    <a:lumMod val="75000"/>
                  </a:schemeClr>
                </a:solidFill>
              </a:rPr>
              <a:t>Schools and training programs </a:t>
            </a:r>
            <a:endParaRPr lang="en-US" dirty="0"/>
          </a:p>
        </p:txBody>
      </p:sp>
      <p:pic>
        <p:nvPicPr>
          <p:cNvPr id="20" name="Picture Placeholder 19" descr="Settings outline">
            <a:extLst>
              <a:ext uri="{FF2B5EF4-FFF2-40B4-BE49-F238E27FC236}">
                <a16:creationId xmlns:a16="http://schemas.microsoft.com/office/drawing/2014/main" id="{72F59050-485B-4540-AD48-46C74DD3CED7}"/>
              </a:ext>
            </a:extLst>
          </p:cNvPr>
          <p:cNvPicPr>
            <a:picLocks noGrp="1" noChangeAspect="1"/>
          </p:cNvPicPr>
          <p:nvPr>
            <p:ph type="pic" sz="quarter" idx="29"/>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9333598" y="1973404"/>
            <a:ext cx="730250" cy="731837"/>
          </a:xfrm>
          <a:prstGeom prst="rect">
            <a:avLst/>
          </a:prstGeom>
        </p:spPr>
      </p:pic>
      <p:sp>
        <p:nvSpPr>
          <p:cNvPr id="4" name="Content Placeholder 3">
            <a:extLst>
              <a:ext uri="{FF2B5EF4-FFF2-40B4-BE49-F238E27FC236}">
                <a16:creationId xmlns:a16="http://schemas.microsoft.com/office/drawing/2014/main" id="{A2773716-89D9-4ADF-BF99-0D418F9B90E1}"/>
              </a:ext>
            </a:extLst>
          </p:cNvPr>
          <p:cNvSpPr>
            <a:spLocks noGrp="1"/>
          </p:cNvSpPr>
          <p:nvPr>
            <p:ph sz="quarter" idx="26"/>
          </p:nvPr>
        </p:nvSpPr>
        <p:spPr>
          <a:xfrm>
            <a:off x="8462827" y="2920273"/>
            <a:ext cx="3645122" cy="2153458"/>
          </a:xfrm>
        </p:spPr>
        <p:txBody>
          <a:bodyPr>
            <a:noAutofit/>
          </a:bodyPr>
          <a:lstStyle/>
          <a:p>
            <a:pPr algn="l"/>
            <a:r>
              <a:rPr lang="en-US" sz="1600" b="1" dirty="0">
                <a:solidFill>
                  <a:schemeClr val="bg2">
                    <a:lumMod val="75000"/>
                  </a:schemeClr>
                </a:solidFill>
              </a:rPr>
              <a:t>Key Thrusts  </a:t>
            </a:r>
          </a:p>
          <a:p>
            <a:pPr marL="342900" lvl="1" indent="-342900">
              <a:buFont typeface="+mj-lt"/>
              <a:buAutoNum type="arabicPeriod"/>
            </a:pPr>
            <a:r>
              <a:rPr lang="en-US" b="1" dirty="0">
                <a:solidFill>
                  <a:schemeClr val="bg2">
                    <a:lumMod val="75000"/>
                  </a:schemeClr>
                </a:solidFill>
              </a:rPr>
              <a:t>Purpose – </a:t>
            </a:r>
            <a:r>
              <a:rPr lang="en-US" dirty="0">
                <a:solidFill>
                  <a:schemeClr val="bg2">
                    <a:lumMod val="75000"/>
                  </a:schemeClr>
                </a:solidFill>
              </a:rPr>
              <a:t>financial stability </a:t>
            </a:r>
          </a:p>
          <a:p>
            <a:pPr marL="342900" lvl="1" indent="-342900">
              <a:buFont typeface="+mj-lt"/>
              <a:buAutoNum type="arabicPeriod"/>
            </a:pPr>
            <a:r>
              <a:rPr lang="en-US" b="1" dirty="0">
                <a:solidFill>
                  <a:schemeClr val="bg2">
                    <a:lumMod val="75000"/>
                  </a:schemeClr>
                </a:solidFill>
              </a:rPr>
              <a:t>People-</a:t>
            </a:r>
            <a:r>
              <a:rPr lang="en-US" dirty="0">
                <a:solidFill>
                  <a:schemeClr val="bg2">
                    <a:lumMod val="75000"/>
                  </a:schemeClr>
                </a:solidFill>
              </a:rPr>
              <a:t> recognition, community engagement </a:t>
            </a:r>
          </a:p>
          <a:p>
            <a:pPr marL="342900" lvl="1" indent="-342900">
              <a:buFont typeface="+mj-lt"/>
              <a:buAutoNum type="arabicPeriod"/>
            </a:pPr>
            <a:r>
              <a:rPr lang="en-US" b="1" dirty="0"/>
              <a:t>Program</a:t>
            </a:r>
            <a:r>
              <a:rPr lang="en-US" dirty="0"/>
              <a:t> – Maintenance  Schedule</a:t>
            </a:r>
          </a:p>
          <a:p>
            <a:pPr marL="342900" lvl="1" indent="-342900">
              <a:buFont typeface="+mj-lt"/>
              <a:buAutoNum type="arabicPeriod"/>
            </a:pPr>
            <a:r>
              <a:rPr lang="en-US" b="1" dirty="0"/>
              <a:t>Process</a:t>
            </a:r>
            <a:r>
              <a:rPr lang="en-US" dirty="0"/>
              <a:t> – KPIs, Procedures, Brand Guideline </a:t>
            </a:r>
          </a:p>
          <a:p>
            <a:pPr marL="342900" lvl="1" indent="-342900">
              <a:buFont typeface="+mj-lt"/>
              <a:buAutoNum type="arabicPeriod"/>
            </a:pPr>
            <a:r>
              <a:rPr lang="en-US" b="1" dirty="0"/>
              <a:t>Promotion </a:t>
            </a:r>
            <a:r>
              <a:rPr lang="en-US" dirty="0"/>
              <a:t>– OB, Stickers,  Events </a:t>
            </a:r>
          </a:p>
          <a:p>
            <a:pPr lvl="1"/>
            <a:endParaRPr lang="en-US" dirty="0"/>
          </a:p>
          <a:p>
            <a:pPr lvl="1"/>
            <a:r>
              <a:rPr lang="en-US" dirty="0"/>
              <a:t> </a:t>
            </a:r>
            <a:r>
              <a:rPr lang="en-US" dirty="0">
                <a:solidFill>
                  <a:schemeClr val="bg2">
                    <a:lumMod val="75000"/>
                  </a:schemeClr>
                </a:solidFill>
              </a:rPr>
              <a:t> </a:t>
            </a:r>
          </a:p>
          <a:p>
            <a:pPr lvl="1"/>
            <a:endParaRPr lang="en-US" sz="2400" dirty="0">
              <a:solidFill>
                <a:schemeClr val="bg2">
                  <a:lumMod val="75000"/>
                </a:schemeClr>
              </a:solidFill>
            </a:endParaRPr>
          </a:p>
        </p:txBody>
      </p:sp>
      <p:sp>
        <p:nvSpPr>
          <p:cNvPr id="10" name="Slide Number Placeholder 9">
            <a:extLst>
              <a:ext uri="{FF2B5EF4-FFF2-40B4-BE49-F238E27FC236}">
                <a16:creationId xmlns:a16="http://schemas.microsoft.com/office/drawing/2014/main" id="{E8662332-9B64-407E-AB06-D6A1F57FDA66}"/>
              </a:ext>
            </a:extLst>
          </p:cNvPr>
          <p:cNvSpPr>
            <a:spLocks noGrp="1"/>
          </p:cNvSpPr>
          <p:nvPr>
            <p:ph type="sldNum" sz="quarter" idx="4"/>
          </p:nvPr>
        </p:nvSpPr>
        <p:spPr/>
        <p:txBody>
          <a:bodyPr/>
          <a:lstStyle/>
          <a:p>
            <a:fld id="{D156BFF5-A11A-234E-A308-E7366A28581C}" type="slidenum">
              <a:rPr lang="en-US" smtClean="0"/>
              <a:pPr/>
              <a:t>7</a:t>
            </a:fld>
            <a:endParaRPr lang="en-US" dirty="0"/>
          </a:p>
        </p:txBody>
      </p:sp>
      <p:sp>
        <p:nvSpPr>
          <p:cNvPr id="9" name="Footer Placeholder 8">
            <a:extLst>
              <a:ext uri="{FF2B5EF4-FFF2-40B4-BE49-F238E27FC236}">
                <a16:creationId xmlns:a16="http://schemas.microsoft.com/office/drawing/2014/main" id="{EF1E9BFA-093C-430A-B631-3A3CEAB047D9}"/>
              </a:ext>
            </a:extLst>
          </p:cNvPr>
          <p:cNvSpPr>
            <a:spLocks noGrp="1"/>
          </p:cNvSpPr>
          <p:nvPr>
            <p:ph type="ftr" sz="quarter" idx="3"/>
          </p:nvPr>
        </p:nvSpPr>
        <p:spPr>
          <a:xfrm>
            <a:off x="3567948" y="6356350"/>
            <a:ext cx="2956843" cy="365125"/>
          </a:xfrm>
        </p:spPr>
        <p:txBody>
          <a:bodyPr/>
          <a:lstStyle/>
          <a:p>
            <a:r>
              <a:rPr lang="en-US" dirty="0"/>
              <a:t>2WAY FM 3 YEAR STRATEGY  DECK</a:t>
            </a:r>
          </a:p>
        </p:txBody>
      </p:sp>
      <p:sp>
        <p:nvSpPr>
          <p:cNvPr id="11" name="Date Placeholder 10">
            <a:extLst>
              <a:ext uri="{FF2B5EF4-FFF2-40B4-BE49-F238E27FC236}">
                <a16:creationId xmlns:a16="http://schemas.microsoft.com/office/drawing/2014/main" id="{30F2ADC7-8F38-459D-905B-4F93617801DB}"/>
              </a:ext>
            </a:extLst>
          </p:cNvPr>
          <p:cNvSpPr>
            <a:spLocks noGrp="1"/>
          </p:cNvSpPr>
          <p:nvPr>
            <p:ph type="dt" sz="half" idx="23"/>
          </p:nvPr>
        </p:nvSpPr>
        <p:spPr/>
        <p:txBody>
          <a:bodyPr/>
          <a:lstStyle/>
          <a:p>
            <a:r>
              <a:rPr lang="en-US"/>
              <a:t>JUNE 2024 </a:t>
            </a:r>
            <a:endParaRPr lang="en-US" dirty="0"/>
          </a:p>
        </p:txBody>
      </p:sp>
    </p:spTree>
    <p:extLst>
      <p:ext uri="{BB962C8B-B14F-4D97-AF65-F5344CB8AC3E}">
        <p14:creationId xmlns:p14="http://schemas.microsoft.com/office/powerpoint/2010/main" val="1083140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43F67-9C70-4748-8C0C-3A7863422F99}"/>
              </a:ext>
            </a:extLst>
          </p:cNvPr>
          <p:cNvSpPr>
            <a:spLocks noGrp="1"/>
          </p:cNvSpPr>
          <p:nvPr>
            <p:ph type="title"/>
          </p:nvPr>
        </p:nvSpPr>
        <p:spPr>
          <a:xfrm>
            <a:off x="1143007" y="-222319"/>
            <a:ext cx="8052748" cy="1325563"/>
          </a:xfrm>
        </p:spPr>
        <p:txBody>
          <a:bodyPr>
            <a:normAutofit/>
          </a:bodyPr>
          <a:lstStyle/>
          <a:p>
            <a:r>
              <a:rPr lang="en-US" dirty="0"/>
              <a:t>5 Key Thrusts </a:t>
            </a:r>
          </a:p>
        </p:txBody>
      </p:sp>
      <p:pic>
        <p:nvPicPr>
          <p:cNvPr id="19" name="Picture Placeholder 18" descr="Speakers">
            <a:extLst>
              <a:ext uri="{FF2B5EF4-FFF2-40B4-BE49-F238E27FC236}">
                <a16:creationId xmlns:a16="http://schemas.microsoft.com/office/drawing/2014/main" id="{E199FA02-303A-6D45-82F1-459701E5263D}"/>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a:xfrm>
            <a:off x="9053538" y="0"/>
            <a:ext cx="3138461" cy="6858000"/>
          </a:xfrm>
        </p:spPr>
      </p:pic>
      <p:sp>
        <p:nvSpPr>
          <p:cNvPr id="3" name="Content Placeholder 2">
            <a:extLst>
              <a:ext uri="{FF2B5EF4-FFF2-40B4-BE49-F238E27FC236}">
                <a16:creationId xmlns:a16="http://schemas.microsoft.com/office/drawing/2014/main" id="{95B371F2-DBA5-415A-82C8-651F587B857A}"/>
              </a:ext>
            </a:extLst>
          </p:cNvPr>
          <p:cNvSpPr>
            <a:spLocks noGrp="1"/>
          </p:cNvSpPr>
          <p:nvPr>
            <p:ph idx="1"/>
          </p:nvPr>
        </p:nvSpPr>
        <p:spPr>
          <a:xfrm>
            <a:off x="292915" y="778507"/>
            <a:ext cx="3830504" cy="5023106"/>
          </a:xfrm>
        </p:spPr>
        <p:txBody>
          <a:bodyPr vert="horz" lIns="91440" tIns="45720" rIns="91440" bIns="45720" rtlCol="0" anchor="t">
            <a:noAutofit/>
          </a:bodyPr>
          <a:lstStyle/>
          <a:p>
            <a:r>
              <a:rPr lang="en-US" u="sng" dirty="0"/>
              <a:t>PURPOSE - IM </a:t>
            </a:r>
          </a:p>
          <a:p>
            <a:r>
              <a:rPr lang="en-US" dirty="0"/>
              <a:t>Branding</a:t>
            </a:r>
            <a:r>
              <a:rPr lang="en-US" b="0" dirty="0"/>
              <a:t> -Website and other assets need upgrading </a:t>
            </a:r>
          </a:p>
          <a:p>
            <a:r>
              <a:rPr lang="en-US" dirty="0"/>
              <a:t>Financials</a:t>
            </a:r>
          </a:p>
          <a:p>
            <a:pPr lvl="1"/>
            <a:r>
              <a:rPr lang="en-US" sz="1400" dirty="0"/>
              <a:t>Sponsorships 20%</a:t>
            </a:r>
          </a:p>
          <a:p>
            <a:pPr lvl="1"/>
            <a:r>
              <a:rPr lang="en-US" sz="1400" dirty="0"/>
              <a:t>Grants X%</a:t>
            </a:r>
          </a:p>
          <a:p>
            <a:pPr lvl="1"/>
            <a:r>
              <a:rPr lang="en-US" sz="1400" dirty="0"/>
              <a:t>Fundraising 40%</a:t>
            </a:r>
          </a:p>
          <a:p>
            <a:pPr lvl="1"/>
            <a:r>
              <a:rPr lang="en-US" sz="1400" dirty="0"/>
              <a:t>Memberships 10%</a:t>
            </a:r>
          </a:p>
          <a:p>
            <a:endParaRPr lang="en-US" dirty="0"/>
          </a:p>
          <a:p>
            <a:r>
              <a:rPr lang="en-US" u="sng" dirty="0"/>
              <a:t>PEOPLE - KL</a:t>
            </a:r>
          </a:p>
          <a:p>
            <a:pPr lvl="1"/>
            <a:r>
              <a:rPr lang="en-US" b="1" dirty="0"/>
              <a:t>Audience</a:t>
            </a:r>
            <a:r>
              <a:rPr lang="en-US" dirty="0"/>
              <a:t> ( 65-80) Comprises of 30% demographic and is steady, engage younger audience ( 40+) and community </a:t>
            </a:r>
          </a:p>
          <a:p>
            <a:pPr lvl="1"/>
            <a:r>
              <a:rPr lang="en-US" b="1" dirty="0"/>
              <a:t>Presenters </a:t>
            </a:r>
            <a:r>
              <a:rPr lang="en-US" dirty="0"/>
              <a:t> We have 55 presenters average age is 60 and we rely on them to do most of the fundraising- celebrate  our presenters with more recognition and members day   </a:t>
            </a:r>
          </a:p>
          <a:p>
            <a:endParaRPr lang="en-US" dirty="0"/>
          </a:p>
          <a:p>
            <a:endParaRPr lang="en-US" dirty="0"/>
          </a:p>
          <a:p>
            <a:pPr lvl="1"/>
            <a:endParaRPr lang="en-US" dirty="0"/>
          </a:p>
          <a:p>
            <a:pPr lvl="1"/>
            <a:endParaRPr lang="en-US" dirty="0"/>
          </a:p>
        </p:txBody>
      </p:sp>
      <p:sp>
        <p:nvSpPr>
          <p:cNvPr id="5" name="Text Placeholder 4">
            <a:extLst>
              <a:ext uri="{FF2B5EF4-FFF2-40B4-BE49-F238E27FC236}">
                <a16:creationId xmlns:a16="http://schemas.microsoft.com/office/drawing/2014/main" id="{F3EB70EF-D854-7444-A908-7D44B3F070C3}"/>
              </a:ext>
            </a:extLst>
          </p:cNvPr>
          <p:cNvSpPr>
            <a:spLocks noGrp="1"/>
          </p:cNvSpPr>
          <p:nvPr>
            <p:ph idx="15"/>
          </p:nvPr>
        </p:nvSpPr>
        <p:spPr>
          <a:xfrm>
            <a:off x="4354830" y="678624"/>
            <a:ext cx="4592720" cy="4609211"/>
          </a:xfrm>
        </p:spPr>
        <p:txBody>
          <a:bodyPr>
            <a:noAutofit/>
          </a:bodyPr>
          <a:lstStyle/>
          <a:p>
            <a:r>
              <a:rPr lang="en-US" u="sng" dirty="0"/>
              <a:t>PROGRAM – AC/JW </a:t>
            </a:r>
          </a:p>
          <a:p>
            <a:pPr lvl="1"/>
            <a:r>
              <a:rPr lang="en-US" b="1" dirty="0"/>
              <a:t>Broadcasting equipment </a:t>
            </a:r>
            <a:r>
              <a:rPr lang="en-US" dirty="0"/>
              <a:t>may be coming to end of serviceable life and need to upgrade / maintain as well up train others.</a:t>
            </a:r>
          </a:p>
          <a:p>
            <a:pPr lvl="1"/>
            <a:r>
              <a:rPr lang="en-US" b="1" dirty="0"/>
              <a:t>Maintenance Schedule </a:t>
            </a:r>
            <a:r>
              <a:rPr lang="en-US" dirty="0"/>
              <a:t>– needs to be implemented across all assets</a:t>
            </a:r>
          </a:p>
          <a:p>
            <a:pPr lvl="1"/>
            <a:endParaRPr lang="en-US" dirty="0"/>
          </a:p>
          <a:p>
            <a:r>
              <a:rPr lang="en-US" u="sng" dirty="0"/>
              <a:t>PROCESS – GH </a:t>
            </a:r>
          </a:p>
          <a:p>
            <a:r>
              <a:rPr lang="en-US" dirty="0"/>
              <a:t>Policies and Procedures </a:t>
            </a:r>
            <a:r>
              <a:rPr lang="en-US" b="0" dirty="0"/>
              <a:t>Some are outdated and need formatting and consistence filing </a:t>
            </a:r>
          </a:p>
          <a:p>
            <a:r>
              <a:rPr lang="en-US" dirty="0"/>
              <a:t>KPI</a:t>
            </a:r>
            <a:r>
              <a:rPr lang="en-US" b="0" dirty="0"/>
              <a:t>- Currently Committees have no KPI’s which is needed for effective resource mgt and accountability </a:t>
            </a:r>
          </a:p>
          <a:p>
            <a:endParaRPr lang="en-US" u="sng" dirty="0"/>
          </a:p>
          <a:p>
            <a:r>
              <a:rPr lang="en-US" u="sng" dirty="0"/>
              <a:t>PROMOTION – DO </a:t>
            </a:r>
          </a:p>
          <a:p>
            <a:r>
              <a:rPr lang="en-US" dirty="0"/>
              <a:t>Events </a:t>
            </a:r>
            <a:r>
              <a:rPr lang="en-US" b="0" dirty="0"/>
              <a:t>Set up an events calendar and have regular promotions as well as Outside broadcasting</a:t>
            </a:r>
          </a:p>
          <a:p>
            <a:r>
              <a:rPr lang="en-US" dirty="0"/>
              <a:t>Merchandising</a:t>
            </a:r>
            <a:r>
              <a:rPr lang="en-US" b="0" dirty="0"/>
              <a:t>- bumper stickers, caps, tote bags, revise inventory and select. </a:t>
            </a:r>
          </a:p>
        </p:txBody>
      </p:sp>
      <p:sp>
        <p:nvSpPr>
          <p:cNvPr id="8" name="Text Placeholder 7">
            <a:extLst>
              <a:ext uri="{FF2B5EF4-FFF2-40B4-BE49-F238E27FC236}">
                <a16:creationId xmlns:a16="http://schemas.microsoft.com/office/drawing/2014/main" id="{8081A76E-C08A-4C4A-8115-6CF5FB60B653}"/>
              </a:ext>
            </a:extLst>
          </p:cNvPr>
          <p:cNvSpPr>
            <a:spLocks noGrp="1"/>
          </p:cNvSpPr>
          <p:nvPr>
            <p:ph type="body" sz="quarter" idx="16"/>
          </p:nvPr>
        </p:nvSpPr>
        <p:spPr>
          <a:xfrm>
            <a:off x="3018184" y="2112263"/>
            <a:ext cx="3646170" cy="3689350"/>
          </a:xfrm>
        </p:spPr>
        <p:txBody>
          <a:bodyPr/>
          <a:lstStyle/>
          <a:p>
            <a:r>
              <a:rPr lang="en-US" dirty="0"/>
              <a:t>?</a:t>
            </a:r>
          </a:p>
        </p:txBody>
      </p:sp>
      <p:sp>
        <p:nvSpPr>
          <p:cNvPr id="7" name="Slide Number Placeholder 6">
            <a:extLst>
              <a:ext uri="{FF2B5EF4-FFF2-40B4-BE49-F238E27FC236}">
                <a16:creationId xmlns:a16="http://schemas.microsoft.com/office/drawing/2014/main" id="{BD2258EE-9C9B-0646-8220-A20FC2F3E538}"/>
              </a:ext>
            </a:extLst>
          </p:cNvPr>
          <p:cNvSpPr>
            <a:spLocks noGrp="1"/>
          </p:cNvSpPr>
          <p:nvPr>
            <p:ph type="sldNum" sz="quarter" idx="4"/>
          </p:nvPr>
        </p:nvSpPr>
        <p:spPr>
          <a:xfrm>
            <a:off x="492917" y="6356350"/>
            <a:ext cx="1104900" cy="365125"/>
          </a:xfrm>
        </p:spPr>
        <p:txBody>
          <a:bodyPr lIns="91440"/>
          <a:lstStyle/>
          <a:p>
            <a:fld id="{D156BFF5-A11A-234E-A308-E7366A28581C}" type="slidenum">
              <a:rPr lang="en-US" smtClean="0"/>
              <a:pPr/>
              <a:t>8</a:t>
            </a:fld>
            <a:endParaRPr lang="en-US" dirty="0"/>
          </a:p>
        </p:txBody>
      </p:sp>
      <p:sp>
        <p:nvSpPr>
          <p:cNvPr id="6" name="Footer Placeholder 5">
            <a:extLst>
              <a:ext uri="{FF2B5EF4-FFF2-40B4-BE49-F238E27FC236}">
                <a16:creationId xmlns:a16="http://schemas.microsoft.com/office/drawing/2014/main" id="{D0B02271-C6DE-6E41-A32C-C5C8E20BCF45}"/>
              </a:ext>
            </a:extLst>
          </p:cNvPr>
          <p:cNvSpPr>
            <a:spLocks noGrp="1"/>
          </p:cNvSpPr>
          <p:nvPr>
            <p:ph type="ftr" sz="quarter" idx="14"/>
          </p:nvPr>
        </p:nvSpPr>
        <p:spPr>
          <a:xfrm>
            <a:off x="2865020" y="6356350"/>
            <a:ext cx="3298065" cy="365125"/>
          </a:xfrm>
        </p:spPr>
        <p:txBody>
          <a:bodyPr/>
          <a:lstStyle/>
          <a:p>
            <a:r>
              <a:rPr lang="en-US"/>
              <a:t>2WAY FM 3 YEAR STRATEGY  DECK</a:t>
            </a:r>
            <a:endParaRPr lang="en-US" dirty="0"/>
          </a:p>
        </p:txBody>
      </p:sp>
      <p:sp>
        <p:nvSpPr>
          <p:cNvPr id="4" name="Date Placeholder 3">
            <a:extLst>
              <a:ext uri="{FF2B5EF4-FFF2-40B4-BE49-F238E27FC236}">
                <a16:creationId xmlns:a16="http://schemas.microsoft.com/office/drawing/2014/main" id="{96A23394-83B2-8E40-A118-3B7A8A285B9B}"/>
              </a:ext>
            </a:extLst>
          </p:cNvPr>
          <p:cNvSpPr>
            <a:spLocks noGrp="1"/>
          </p:cNvSpPr>
          <p:nvPr>
            <p:ph type="dt" sz="half" idx="2"/>
          </p:nvPr>
        </p:nvSpPr>
        <p:spPr>
          <a:xfrm>
            <a:off x="6453352" y="6356350"/>
            <a:ext cx="2087076" cy="365125"/>
          </a:xfrm>
        </p:spPr>
        <p:txBody>
          <a:bodyPr/>
          <a:lstStyle/>
          <a:p>
            <a:r>
              <a:rPr lang="en-US" dirty="0"/>
              <a:t>SEPTEMBER  2024 </a:t>
            </a:r>
          </a:p>
        </p:txBody>
      </p:sp>
      <p:sp>
        <p:nvSpPr>
          <p:cNvPr id="10" name="TextBox 9">
            <a:extLst>
              <a:ext uri="{FF2B5EF4-FFF2-40B4-BE49-F238E27FC236}">
                <a16:creationId xmlns:a16="http://schemas.microsoft.com/office/drawing/2014/main" id="{5F585A81-6223-6014-EA83-58648519A400}"/>
              </a:ext>
            </a:extLst>
          </p:cNvPr>
          <p:cNvSpPr txBox="1"/>
          <p:nvPr/>
        </p:nvSpPr>
        <p:spPr>
          <a:xfrm>
            <a:off x="2440440" y="1683869"/>
            <a:ext cx="1788967" cy="984885"/>
          </a:xfrm>
          <a:prstGeom prst="rect">
            <a:avLst/>
          </a:prstGeom>
          <a:noFill/>
        </p:spPr>
        <p:txBody>
          <a:bodyPr wrap="square" rtlCol="0">
            <a:spAutoFit/>
          </a:bodyPr>
          <a:lstStyle>
            <a:defPPr>
              <a:defRPr lang="en-US"/>
            </a:defPPr>
            <a:lvl1pPr>
              <a:defRPr sz="1600" b="1">
                <a:solidFill>
                  <a:schemeClr val="bg1"/>
                </a:solidFill>
              </a:defRPr>
            </a:lvl1pPr>
          </a:lstStyle>
          <a:p>
            <a:r>
              <a:rPr lang="en-US" dirty="0"/>
              <a:t>Costs</a:t>
            </a:r>
          </a:p>
          <a:p>
            <a:r>
              <a:rPr lang="en-US" sz="1400" b="0" dirty="0"/>
              <a:t>Electricity 20%</a:t>
            </a:r>
          </a:p>
          <a:p>
            <a:r>
              <a:rPr lang="en-US" sz="1400" b="0" dirty="0"/>
              <a:t>Radio Tower Rental 20%</a:t>
            </a:r>
          </a:p>
        </p:txBody>
      </p:sp>
    </p:spTree>
    <p:extLst>
      <p:ext uri="{BB962C8B-B14F-4D97-AF65-F5344CB8AC3E}">
        <p14:creationId xmlns:p14="http://schemas.microsoft.com/office/powerpoint/2010/main" val="1639799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ECA1A0-8640-CE44-B2A9-91248742962B}"/>
              </a:ext>
            </a:extLst>
          </p:cNvPr>
          <p:cNvSpPr>
            <a:spLocks noGrp="1"/>
          </p:cNvSpPr>
          <p:nvPr>
            <p:ph type="title"/>
          </p:nvPr>
        </p:nvSpPr>
        <p:spPr>
          <a:xfrm>
            <a:off x="3537118" y="428844"/>
            <a:ext cx="8177554" cy="1014979"/>
          </a:xfrm>
        </p:spPr>
        <p:txBody>
          <a:bodyPr>
            <a:normAutofit/>
          </a:bodyPr>
          <a:lstStyle/>
          <a:p>
            <a:r>
              <a:rPr lang="en-US" dirty="0"/>
              <a:t>Purpose – IM  </a:t>
            </a:r>
          </a:p>
        </p:txBody>
      </p:sp>
      <p:pic>
        <p:nvPicPr>
          <p:cNvPr id="10" name="Picture Placeholder 9" descr="Televisions">
            <a:extLst>
              <a:ext uri="{FF2B5EF4-FFF2-40B4-BE49-F238E27FC236}">
                <a16:creationId xmlns:a16="http://schemas.microsoft.com/office/drawing/2014/main" id="{96A6405E-A080-4F40-B90C-E66DB303BEA1}"/>
              </a:ext>
            </a:extLst>
          </p:cNvPr>
          <p:cNvPicPr>
            <a:picLocks noGrp="1" noChangeAspect="1"/>
          </p:cNvPicPr>
          <p:nvPr>
            <p:ph type="pic" sz="quarter" idx="14"/>
          </p:nvPr>
        </p:nvPicPr>
        <p:blipFill rotWithShape="1">
          <a:blip r:embed="rId2" cstate="screen">
            <a:extLst>
              <a:ext uri="{28A0092B-C50C-407E-A947-70E740481C1C}">
                <a14:useLocalDpi xmlns:a14="http://schemas.microsoft.com/office/drawing/2010/main"/>
              </a:ext>
            </a:extLst>
          </a:blip>
          <a:srcRect/>
          <a:stretch/>
        </p:blipFill>
        <p:spPr>
          <a:xfrm>
            <a:off x="0" y="0"/>
            <a:ext cx="3044201" cy="6858000"/>
          </a:xfrm>
        </p:spPr>
      </p:pic>
      <p:sp>
        <p:nvSpPr>
          <p:cNvPr id="5" name="Content Placeholder 4">
            <a:extLst>
              <a:ext uri="{FF2B5EF4-FFF2-40B4-BE49-F238E27FC236}">
                <a16:creationId xmlns:a16="http://schemas.microsoft.com/office/drawing/2014/main" id="{083C40AD-08FA-F84D-9A08-6F760F219793}"/>
              </a:ext>
            </a:extLst>
          </p:cNvPr>
          <p:cNvSpPr>
            <a:spLocks noGrp="1"/>
          </p:cNvSpPr>
          <p:nvPr>
            <p:ph idx="1"/>
          </p:nvPr>
        </p:nvSpPr>
        <p:spPr>
          <a:xfrm>
            <a:off x="3537181" y="2395728"/>
            <a:ext cx="3721653" cy="3694176"/>
          </a:xfrm>
        </p:spPr>
        <p:txBody>
          <a:bodyPr>
            <a:normAutofit/>
          </a:bodyPr>
          <a:lstStyle/>
          <a:p>
            <a:r>
              <a:rPr lang="en-ZA" dirty="0"/>
              <a:t>Branding </a:t>
            </a:r>
          </a:p>
          <a:p>
            <a:pPr lvl="1"/>
            <a:r>
              <a:rPr lang="en-ZA" dirty="0"/>
              <a:t>Website Update July-Dec 24</a:t>
            </a:r>
          </a:p>
          <a:p>
            <a:pPr lvl="1"/>
            <a:r>
              <a:rPr lang="en-ZA" dirty="0"/>
              <a:t>Brand book – July 24 </a:t>
            </a:r>
          </a:p>
          <a:p>
            <a:pPr lvl="1"/>
            <a:r>
              <a:rPr lang="en-ZA" dirty="0"/>
              <a:t>Increase social media and content July-Dec 24 </a:t>
            </a:r>
          </a:p>
          <a:p>
            <a:pPr lvl="1"/>
            <a:r>
              <a:rPr lang="en-ZA" dirty="0"/>
              <a:t> </a:t>
            </a:r>
          </a:p>
          <a:p>
            <a:endParaRPr lang="en-ZA" dirty="0"/>
          </a:p>
          <a:p>
            <a:r>
              <a:rPr lang="en-ZA" dirty="0"/>
              <a:t>Financials </a:t>
            </a:r>
          </a:p>
          <a:p>
            <a:pPr lvl="1"/>
            <a:r>
              <a:rPr lang="en-ZA" dirty="0"/>
              <a:t>Financial analysis  of all key revenue and cost streams </a:t>
            </a:r>
          </a:p>
          <a:p>
            <a:endParaRPr lang="en-US" dirty="0"/>
          </a:p>
        </p:txBody>
      </p:sp>
      <p:sp>
        <p:nvSpPr>
          <p:cNvPr id="6" name="Content Placeholder 5">
            <a:extLst>
              <a:ext uri="{FF2B5EF4-FFF2-40B4-BE49-F238E27FC236}">
                <a16:creationId xmlns:a16="http://schemas.microsoft.com/office/drawing/2014/main" id="{01957253-1443-8847-8780-3CAD56B2CD83}"/>
              </a:ext>
            </a:extLst>
          </p:cNvPr>
          <p:cNvSpPr>
            <a:spLocks noGrp="1"/>
          </p:cNvSpPr>
          <p:nvPr>
            <p:ph idx="15"/>
          </p:nvPr>
        </p:nvSpPr>
        <p:spPr>
          <a:xfrm>
            <a:off x="7946723" y="2395728"/>
            <a:ext cx="3767949" cy="3694176"/>
          </a:xfrm>
        </p:spPr>
        <p:txBody>
          <a:bodyPr>
            <a:normAutofit/>
          </a:bodyPr>
          <a:lstStyle/>
          <a:p>
            <a:r>
              <a:rPr lang="en-ZA" dirty="0"/>
              <a:t>Assets Registers </a:t>
            </a:r>
          </a:p>
          <a:p>
            <a:pPr lvl="1"/>
            <a:r>
              <a:rPr lang="en-ZA" dirty="0"/>
              <a:t>Review all assets and identify replacement time frame </a:t>
            </a:r>
          </a:p>
          <a:p>
            <a:endParaRPr lang="en-ZA" dirty="0"/>
          </a:p>
          <a:p>
            <a:r>
              <a:rPr lang="en-ZA" dirty="0"/>
              <a:t>Transmission and Broadcast </a:t>
            </a:r>
          </a:p>
          <a:p>
            <a:pPr lvl="1"/>
            <a:r>
              <a:rPr lang="en-ZA" dirty="0"/>
              <a:t>Survey and ensure all elements are working and proper maintenance schedule November 2024 </a:t>
            </a:r>
          </a:p>
          <a:p>
            <a:endParaRPr lang="en-US" dirty="0"/>
          </a:p>
        </p:txBody>
      </p:sp>
      <p:sp>
        <p:nvSpPr>
          <p:cNvPr id="7" name="Slide Number Placeholder 6">
            <a:extLst>
              <a:ext uri="{FF2B5EF4-FFF2-40B4-BE49-F238E27FC236}">
                <a16:creationId xmlns:a16="http://schemas.microsoft.com/office/drawing/2014/main" id="{BF272C60-2A2E-E649-B182-071842931CDD}"/>
              </a:ext>
            </a:extLst>
          </p:cNvPr>
          <p:cNvSpPr>
            <a:spLocks noGrp="1"/>
          </p:cNvSpPr>
          <p:nvPr>
            <p:ph type="sldNum" sz="quarter" idx="4"/>
          </p:nvPr>
        </p:nvSpPr>
        <p:spPr>
          <a:xfrm>
            <a:off x="492917" y="6356350"/>
            <a:ext cx="1104900" cy="365125"/>
          </a:xfrm>
        </p:spPr>
        <p:txBody>
          <a:bodyPr lIns="91440"/>
          <a:lstStyle/>
          <a:p>
            <a:fld id="{D156BFF5-A11A-234E-A308-E7366A28581C}" type="slidenum">
              <a:rPr lang="en-US" smtClean="0"/>
              <a:pPr/>
              <a:t>9</a:t>
            </a:fld>
            <a:endParaRPr lang="en-US" dirty="0"/>
          </a:p>
        </p:txBody>
      </p:sp>
      <p:sp>
        <p:nvSpPr>
          <p:cNvPr id="8" name="Footer Placeholder 7">
            <a:extLst>
              <a:ext uri="{FF2B5EF4-FFF2-40B4-BE49-F238E27FC236}">
                <a16:creationId xmlns:a16="http://schemas.microsoft.com/office/drawing/2014/main" id="{14154B67-ECB7-2845-8E70-328987574E47}"/>
              </a:ext>
            </a:extLst>
          </p:cNvPr>
          <p:cNvSpPr>
            <a:spLocks noGrp="1"/>
          </p:cNvSpPr>
          <p:nvPr>
            <p:ph type="ftr" sz="quarter" idx="3"/>
          </p:nvPr>
        </p:nvSpPr>
        <p:spPr>
          <a:xfrm>
            <a:off x="3567948" y="6356350"/>
            <a:ext cx="2649255" cy="365125"/>
          </a:xfrm>
        </p:spPr>
        <p:txBody>
          <a:bodyPr/>
          <a:lstStyle/>
          <a:p>
            <a:r>
              <a:rPr lang="en-US"/>
              <a:t>2WAY FM 3 YEAR STRATEGY  DECK</a:t>
            </a:r>
            <a:endParaRPr lang="en-US" dirty="0"/>
          </a:p>
        </p:txBody>
      </p:sp>
      <p:sp>
        <p:nvSpPr>
          <p:cNvPr id="3" name="Date Placeholder 2">
            <a:extLst>
              <a:ext uri="{FF2B5EF4-FFF2-40B4-BE49-F238E27FC236}">
                <a16:creationId xmlns:a16="http://schemas.microsoft.com/office/drawing/2014/main" id="{6734185B-8FC5-8C43-A614-A4CEBA04DD90}"/>
              </a:ext>
            </a:extLst>
          </p:cNvPr>
          <p:cNvSpPr>
            <a:spLocks noGrp="1"/>
          </p:cNvSpPr>
          <p:nvPr>
            <p:ph type="dt" sz="half" idx="23"/>
          </p:nvPr>
        </p:nvSpPr>
        <p:spPr>
          <a:xfrm>
            <a:off x="10285388" y="6356350"/>
            <a:ext cx="1429284" cy="365125"/>
          </a:xfrm>
        </p:spPr>
        <p:txBody>
          <a:bodyPr/>
          <a:lstStyle/>
          <a:p>
            <a:r>
              <a:rPr lang="en-US" dirty="0"/>
              <a:t>SETEMBER 2024 </a:t>
            </a:r>
          </a:p>
        </p:txBody>
      </p:sp>
    </p:spTree>
    <p:extLst>
      <p:ext uri="{BB962C8B-B14F-4D97-AF65-F5344CB8AC3E}">
        <p14:creationId xmlns:p14="http://schemas.microsoft.com/office/powerpoint/2010/main" val="2225322732"/>
      </p:ext>
    </p:extLst>
  </p:cSld>
  <p:clrMapOvr>
    <a:masterClrMapping/>
  </p:clrMapOvr>
</p:sld>
</file>

<file path=ppt/theme/theme1.xml><?xml version="1.0" encoding="utf-8"?>
<a:theme xmlns:a="http://schemas.openxmlformats.org/drawingml/2006/main" name="Office Theme">
  <a:themeElements>
    <a:clrScheme name="Retro">
      <a:dk1>
        <a:srgbClr val="000000"/>
      </a:dk1>
      <a:lt1>
        <a:srgbClr val="FFFFFF"/>
      </a:lt1>
      <a:dk2>
        <a:srgbClr val="5198A8"/>
      </a:dk2>
      <a:lt2>
        <a:srgbClr val="2C557F"/>
      </a:lt2>
      <a:accent1>
        <a:srgbClr val="DDDD64"/>
      </a:accent1>
      <a:accent2>
        <a:srgbClr val="54CBAD"/>
      </a:accent2>
      <a:accent3>
        <a:srgbClr val="D67100"/>
      </a:accent3>
      <a:accent4>
        <a:srgbClr val="5E5E5E"/>
      </a:accent4>
      <a:accent5>
        <a:srgbClr val="FE9B00"/>
      </a:accent5>
      <a:accent6>
        <a:srgbClr val="EFD297"/>
      </a:accent6>
      <a:hlink>
        <a:srgbClr val="0563C1"/>
      </a:hlink>
      <a:folHlink>
        <a:srgbClr val="954F72"/>
      </a:folHlink>
    </a:clrScheme>
    <a:fontScheme name="Custom 67">
      <a:majorFont>
        <a:latin typeface="Elephan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tro Presentation_Win32_AP_v3" id="{B7215DE2-B322-4153-9A12-5392A12E490C}" vid="{33F9A6D6-DB0F-4F2C-8857-1CC4870F65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1" ma:contentTypeDescription="Create a new document." ma:contentTypeScope="" ma:versionID="64dfb1555687e0874b4304b796b5b0c7">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6e4c555b5e194d05b7203de9c4567b3"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048ED03-4CA2-4E67-A31F-BFB9D58F7E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6DC9C0D-363F-4432-B359-E85FE78F4B34}">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3.xml><?xml version="1.0" encoding="utf-8"?>
<ds:datastoreItem xmlns:ds="http://schemas.openxmlformats.org/officeDocument/2006/customXml" ds:itemID="{F4082442-BE8F-4B88-A962-06CAFB984905}">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Retro pitch deck</Template>
  <TotalTime>3297</TotalTime>
  <Words>1179</Words>
  <Application>Microsoft Office PowerPoint</Application>
  <PresentationFormat>Widescreen</PresentationFormat>
  <Paragraphs>288</Paragraphs>
  <Slides>16</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Avenir Book</vt:lpstr>
      <vt:lpstr>Avenir Next LT Pro</vt:lpstr>
      <vt:lpstr>Calibri</vt:lpstr>
      <vt:lpstr>Elephant Pro</vt:lpstr>
      <vt:lpstr>Wingdings</vt:lpstr>
      <vt:lpstr>Office Theme</vt:lpstr>
      <vt:lpstr>2WAY FM  3 year Strategy Deck </vt:lpstr>
      <vt:lpstr>Mission </vt:lpstr>
      <vt:lpstr>Vision- Why  </vt:lpstr>
      <vt:lpstr>Values – Manifesto </vt:lpstr>
      <vt:lpstr>3 YEAR PLAN </vt:lpstr>
      <vt:lpstr>Swot Analysis </vt:lpstr>
      <vt:lpstr>SWOT ANALYSIS </vt:lpstr>
      <vt:lpstr>5 Key Thrusts </vt:lpstr>
      <vt:lpstr>Purpose – IM  </vt:lpstr>
      <vt:lpstr>People – KL </vt:lpstr>
      <vt:lpstr>Programme – AC/JW </vt:lpstr>
      <vt:lpstr>Process – GH  </vt:lpstr>
      <vt:lpstr>Promotion – DO </vt:lpstr>
      <vt:lpstr>The full team  </vt:lpstr>
      <vt:lpstr>Summary on a page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 year Strategy Deck</dc:title>
  <dc:creator>iljko miocevi</dc:creator>
  <cp:lastModifiedBy>Andrew Clements</cp:lastModifiedBy>
  <cp:revision>15</cp:revision>
  <dcterms:created xsi:type="dcterms:W3CDTF">2024-05-08T09:43:20Z</dcterms:created>
  <dcterms:modified xsi:type="dcterms:W3CDTF">2024-11-11T04:54:52Z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